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310" r:id="rId6"/>
    <p:sldId id="342" r:id="rId7"/>
    <p:sldId id="343" r:id="rId8"/>
    <p:sldId id="309" r:id="rId9"/>
    <p:sldId id="344" r:id="rId10"/>
    <p:sldId id="269" r:id="rId11"/>
    <p:sldId id="381" r:id="rId12"/>
    <p:sldId id="289" r:id="rId13"/>
    <p:sldId id="356" r:id="rId14"/>
    <p:sldId id="362" r:id="rId15"/>
    <p:sldId id="359" r:id="rId16"/>
    <p:sldId id="326" r:id="rId17"/>
    <p:sldId id="327" r:id="rId18"/>
    <p:sldId id="328" r:id="rId19"/>
    <p:sldId id="363" r:id="rId20"/>
    <p:sldId id="366" r:id="rId21"/>
    <p:sldId id="364" r:id="rId22"/>
    <p:sldId id="367" r:id="rId23"/>
    <p:sldId id="368" r:id="rId24"/>
    <p:sldId id="370" r:id="rId25"/>
    <p:sldId id="365" r:id="rId26"/>
    <p:sldId id="371" r:id="rId27"/>
    <p:sldId id="373" r:id="rId28"/>
    <p:sldId id="379" r:id="rId29"/>
    <p:sldId id="374" r:id="rId30"/>
    <p:sldId id="375" r:id="rId31"/>
    <p:sldId id="380" r:id="rId32"/>
    <p:sldId id="376" r:id="rId33"/>
    <p:sldId id="377" r:id="rId34"/>
    <p:sldId id="378" r:id="rId35"/>
    <p:sldId id="305" r:id="rId36"/>
  </p:sldIdLst>
  <p:sldSz cx="9144000" cy="5143500" type="screen16x9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08EA0-04EE-4E52-A46D-CAEA77F6AC0A}" v="54" dt="2020-11-27T08:41:07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8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496" y="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sper Yeng" userId="5982f373-d579-4cb7-8b77-66940d278426" providerId="ADAL" clId="{21708EA0-04EE-4E52-A46D-CAEA77F6AC0A}"/>
    <pc:docChg chg="undo custSel mod addSld delSld modSld sldOrd">
      <pc:chgData name="Prosper Yeng" userId="5982f373-d579-4cb7-8b77-66940d278426" providerId="ADAL" clId="{21708EA0-04EE-4E52-A46D-CAEA77F6AC0A}" dt="2020-11-27T08:58:36.354" v="3925" actId="47"/>
      <pc:docMkLst>
        <pc:docMk/>
      </pc:docMkLst>
      <pc:sldChg chg="modSp mod">
        <pc:chgData name="Prosper Yeng" userId="5982f373-d579-4cb7-8b77-66940d278426" providerId="ADAL" clId="{21708EA0-04EE-4E52-A46D-CAEA77F6AC0A}" dt="2020-11-27T08:21:43.352" v="3636" actId="27636"/>
        <pc:sldMkLst>
          <pc:docMk/>
          <pc:sldMk cId="3243102052" sldId="256"/>
        </pc:sldMkLst>
        <pc:spChg chg="mod">
          <ac:chgData name="Prosper Yeng" userId="5982f373-d579-4cb7-8b77-66940d278426" providerId="ADAL" clId="{21708EA0-04EE-4E52-A46D-CAEA77F6AC0A}" dt="2020-11-17T15:08:14.005" v="4" actId="20577"/>
          <ac:spMkLst>
            <pc:docMk/>
            <pc:sldMk cId="3243102052" sldId="256"/>
            <ac:spMk id="3" creationId="{00000000-0000-0000-0000-000000000000}"/>
          </ac:spMkLst>
        </pc:spChg>
        <pc:spChg chg="mod">
          <ac:chgData name="Prosper Yeng" userId="5982f373-d579-4cb7-8b77-66940d278426" providerId="ADAL" clId="{21708EA0-04EE-4E52-A46D-CAEA77F6AC0A}" dt="2020-11-27T08:21:43.352" v="3636" actId="27636"/>
          <ac:spMkLst>
            <pc:docMk/>
            <pc:sldMk cId="3243102052" sldId="256"/>
            <ac:spMk id="5" creationId="{06281F15-A83C-4ABE-8E31-60BEF80B8CE3}"/>
          </ac:spMkLst>
        </pc:spChg>
      </pc:sldChg>
      <pc:sldChg chg="addSp delSp modSp mod ord modClrScheme chgLayout">
        <pc:chgData name="Prosper Yeng" userId="5982f373-d579-4cb7-8b77-66940d278426" providerId="ADAL" clId="{21708EA0-04EE-4E52-A46D-CAEA77F6AC0A}" dt="2020-11-27T08:40:18.520" v="3868" actId="14100"/>
        <pc:sldMkLst>
          <pc:docMk/>
          <pc:sldMk cId="3687936568" sldId="269"/>
        </pc:sldMkLst>
        <pc:spChg chg="mod">
          <ac:chgData name="Prosper Yeng" userId="5982f373-d579-4cb7-8b77-66940d278426" providerId="ADAL" clId="{21708EA0-04EE-4E52-A46D-CAEA77F6AC0A}" dt="2020-11-27T08:37:16.590" v="3839" actId="26606"/>
          <ac:spMkLst>
            <pc:docMk/>
            <pc:sldMk cId="3687936568" sldId="269"/>
            <ac:spMk id="2" creationId="{20676E10-B98D-43B6-8750-4379800C8D9A}"/>
          </ac:spMkLst>
        </pc:spChg>
        <pc:spChg chg="add del mod">
          <ac:chgData name="Prosper Yeng" userId="5982f373-d579-4cb7-8b77-66940d278426" providerId="ADAL" clId="{21708EA0-04EE-4E52-A46D-CAEA77F6AC0A}" dt="2020-11-27T08:36:52.135" v="3834" actId="21"/>
          <ac:spMkLst>
            <pc:docMk/>
            <pc:sldMk cId="3687936568" sldId="269"/>
            <ac:spMk id="6" creationId="{2B492A58-F355-4A75-A4DC-D5B5C8E5BB6F}"/>
          </ac:spMkLst>
        </pc:spChg>
        <pc:spChg chg="add del mod">
          <ac:chgData name="Prosper Yeng" userId="5982f373-d579-4cb7-8b77-66940d278426" providerId="ADAL" clId="{21708EA0-04EE-4E52-A46D-CAEA77F6AC0A}" dt="2020-11-27T08:37:27.893" v="3841"/>
          <ac:spMkLst>
            <pc:docMk/>
            <pc:sldMk cId="3687936568" sldId="269"/>
            <ac:spMk id="8" creationId="{3DA6BEBE-7D14-4D58-8183-B388384A82DD}"/>
          </ac:spMkLst>
        </pc:spChg>
        <pc:spChg chg="add del mod">
          <ac:chgData name="Prosper Yeng" userId="5982f373-d579-4cb7-8b77-66940d278426" providerId="ADAL" clId="{21708EA0-04EE-4E52-A46D-CAEA77F6AC0A}" dt="2020-11-27T08:37:56.286" v="3846" actId="26606"/>
          <ac:spMkLst>
            <pc:docMk/>
            <pc:sldMk cId="3687936568" sldId="269"/>
            <ac:spMk id="10" creationId="{DEC06BD0-83E2-48BA-99A2-3A9C0152A438}"/>
          </ac:spMkLst>
        </pc:spChg>
        <pc:spChg chg="add mod">
          <ac:chgData name="Prosper Yeng" userId="5982f373-d579-4cb7-8b77-66940d278426" providerId="ADAL" clId="{21708EA0-04EE-4E52-A46D-CAEA77F6AC0A}" dt="2020-11-27T08:39:21.311" v="3863" actId="404"/>
          <ac:spMkLst>
            <pc:docMk/>
            <pc:sldMk cId="3687936568" sldId="269"/>
            <ac:spMk id="14" creationId="{EA8E5541-DAE3-49F2-AF36-2DE978992101}"/>
          </ac:spMkLst>
        </pc:spChg>
        <pc:spChg chg="add del">
          <ac:chgData name="Prosper Yeng" userId="5982f373-d579-4cb7-8b77-66940d278426" providerId="ADAL" clId="{21708EA0-04EE-4E52-A46D-CAEA77F6AC0A}" dt="2020-11-27T08:37:59.857" v="3847"/>
          <ac:spMkLst>
            <pc:docMk/>
            <pc:sldMk cId="3687936568" sldId="269"/>
            <ac:spMk id="15" creationId="{7DB2268F-E7C4-46F3-96FD-7639435524AB}"/>
          </ac:spMkLst>
        </pc:spChg>
        <pc:spChg chg="add mod">
          <ac:chgData name="Prosper Yeng" userId="5982f373-d579-4cb7-8b77-66940d278426" providerId="ADAL" clId="{21708EA0-04EE-4E52-A46D-CAEA77F6AC0A}" dt="2020-11-27T08:40:18.520" v="3868" actId="14100"/>
          <ac:spMkLst>
            <pc:docMk/>
            <pc:sldMk cId="3687936568" sldId="269"/>
            <ac:spMk id="16" creationId="{C5B01444-CF29-4EEE-B793-A87A5E448E3C}"/>
          </ac:spMkLst>
        </pc:spChg>
        <pc:picChg chg="add del mod">
          <ac:chgData name="Prosper Yeng" userId="5982f373-d579-4cb7-8b77-66940d278426" providerId="ADAL" clId="{21708EA0-04EE-4E52-A46D-CAEA77F6AC0A}" dt="2020-11-27T08:36:30.867" v="3830" actId="21"/>
          <ac:picMkLst>
            <pc:docMk/>
            <pc:sldMk cId="3687936568" sldId="269"/>
            <ac:picMk id="4" creationId="{DD013C5B-0931-4ECC-90A6-3AB9F112F9F0}"/>
          </ac:picMkLst>
        </pc:picChg>
        <pc:picChg chg="add del mod">
          <ac:chgData name="Prosper Yeng" userId="5982f373-d579-4cb7-8b77-66940d278426" providerId="ADAL" clId="{21708EA0-04EE-4E52-A46D-CAEA77F6AC0A}" dt="2020-11-27T08:39:37.957" v="3865" actId="14100"/>
          <ac:picMkLst>
            <pc:docMk/>
            <pc:sldMk cId="3687936568" sldId="269"/>
            <ac:picMk id="5" creationId="{2437610F-B3AD-4722-BF47-6C058C31B72C}"/>
          </ac:picMkLst>
        </pc:picChg>
        <pc:picChg chg="add del mod">
          <ac:chgData name="Prosper Yeng" userId="5982f373-d579-4cb7-8b77-66940d278426" providerId="ADAL" clId="{21708EA0-04EE-4E52-A46D-CAEA77F6AC0A}" dt="2020-11-27T08:37:52.404" v="3845"/>
          <ac:picMkLst>
            <pc:docMk/>
            <pc:sldMk cId="3687936568" sldId="269"/>
            <ac:picMk id="9" creationId="{12FBF645-AEF3-468B-9007-C7130F3C6E0A}"/>
          </ac:picMkLst>
        </pc:picChg>
        <pc:picChg chg="add mod">
          <ac:chgData name="Prosper Yeng" userId="5982f373-d579-4cb7-8b77-66940d278426" providerId="ADAL" clId="{21708EA0-04EE-4E52-A46D-CAEA77F6AC0A}" dt="2020-11-27T08:39:31.065" v="3864" actId="1076"/>
          <ac:picMkLst>
            <pc:docMk/>
            <pc:sldMk cId="3687936568" sldId="269"/>
            <ac:picMk id="11" creationId="{B1D6E461-9A17-46F3-83E1-E219A3EA9D2B}"/>
          </ac:picMkLst>
        </pc:picChg>
        <pc:picChg chg="add del mod">
          <ac:chgData name="Prosper Yeng" userId="5982f373-d579-4cb7-8b77-66940d278426" providerId="ADAL" clId="{21708EA0-04EE-4E52-A46D-CAEA77F6AC0A}" dt="2020-11-27T08:38:19.710" v="3849"/>
          <ac:picMkLst>
            <pc:docMk/>
            <pc:sldMk cId="3687936568" sldId="269"/>
            <ac:picMk id="12" creationId="{83A09063-08DC-4663-B6DD-D80105F634D5}"/>
          </ac:picMkLst>
        </pc:picChg>
      </pc:sldChg>
      <pc:sldChg chg="modSp del mod">
        <pc:chgData name="Prosper Yeng" userId="5982f373-d579-4cb7-8b77-66940d278426" providerId="ADAL" clId="{21708EA0-04EE-4E52-A46D-CAEA77F6AC0A}" dt="2020-11-17T15:13:14.318" v="85" actId="47"/>
        <pc:sldMkLst>
          <pc:docMk/>
          <pc:sldMk cId="2576462362" sldId="270"/>
        </pc:sldMkLst>
        <pc:spChg chg="mod">
          <ac:chgData name="Prosper Yeng" userId="5982f373-d579-4cb7-8b77-66940d278426" providerId="ADAL" clId="{21708EA0-04EE-4E52-A46D-CAEA77F6AC0A}" dt="2020-11-17T15:12:07.760" v="82" actId="27636"/>
          <ac:spMkLst>
            <pc:docMk/>
            <pc:sldMk cId="2576462362" sldId="270"/>
            <ac:spMk id="2" creationId="{B020DB37-68F9-44B6-908F-4D10706CF3D9}"/>
          </ac:spMkLst>
        </pc:spChg>
      </pc:sldChg>
      <pc:sldChg chg="del">
        <pc:chgData name="Prosper Yeng" userId="5982f373-d579-4cb7-8b77-66940d278426" providerId="ADAL" clId="{21708EA0-04EE-4E52-A46D-CAEA77F6AC0A}" dt="2020-11-17T15:17:15.145" v="147" actId="2696"/>
        <pc:sldMkLst>
          <pc:docMk/>
          <pc:sldMk cId="437877049" sldId="271"/>
        </pc:sldMkLst>
      </pc:sldChg>
      <pc:sldChg chg="del">
        <pc:chgData name="Prosper Yeng" userId="5982f373-d579-4cb7-8b77-66940d278426" providerId="ADAL" clId="{21708EA0-04EE-4E52-A46D-CAEA77F6AC0A}" dt="2020-11-17T15:17:19.967" v="148" actId="2696"/>
        <pc:sldMkLst>
          <pc:docMk/>
          <pc:sldMk cId="1275638560" sldId="279"/>
        </pc:sldMkLst>
      </pc:sldChg>
      <pc:sldChg chg="addSp delSp modSp mod ord modClrScheme chgLayout">
        <pc:chgData name="Prosper Yeng" userId="5982f373-d579-4cb7-8b77-66940d278426" providerId="ADAL" clId="{21708EA0-04EE-4E52-A46D-CAEA77F6AC0A}" dt="2020-11-27T08:41:52.594" v="3899" actId="20577"/>
        <pc:sldMkLst>
          <pc:docMk/>
          <pc:sldMk cId="2332343272" sldId="289"/>
        </pc:sldMkLst>
        <pc:spChg chg="mod ord">
          <ac:chgData name="Prosper Yeng" userId="5982f373-d579-4cb7-8b77-66940d278426" providerId="ADAL" clId="{21708EA0-04EE-4E52-A46D-CAEA77F6AC0A}" dt="2020-11-17T15:40:28.569" v="650" actId="20577"/>
          <ac:spMkLst>
            <pc:docMk/>
            <pc:sldMk cId="2332343272" sldId="289"/>
            <ac:spMk id="3" creationId="{503C8462-49F7-48CA-88AC-FDCE42240EE9}"/>
          </ac:spMkLst>
        </pc:spChg>
        <pc:spChg chg="del mod">
          <ac:chgData name="Prosper Yeng" userId="5982f373-d579-4cb7-8b77-66940d278426" providerId="ADAL" clId="{21708EA0-04EE-4E52-A46D-CAEA77F6AC0A}" dt="2020-11-17T15:24:20.593" v="295" actId="478"/>
          <ac:spMkLst>
            <pc:docMk/>
            <pc:sldMk cId="2332343272" sldId="289"/>
            <ac:spMk id="4" creationId="{1D789F3E-7028-4419-8760-1AA0AD76A779}"/>
          </ac:spMkLst>
        </pc:spChg>
        <pc:spChg chg="del">
          <ac:chgData name="Prosper Yeng" userId="5982f373-d579-4cb7-8b77-66940d278426" providerId="ADAL" clId="{21708EA0-04EE-4E52-A46D-CAEA77F6AC0A}" dt="2020-11-17T15:24:25.848" v="296" actId="478"/>
          <ac:spMkLst>
            <pc:docMk/>
            <pc:sldMk cId="2332343272" sldId="289"/>
            <ac:spMk id="5" creationId="{718FEC5B-5E53-466E-919E-D773CD8B94C5}"/>
          </ac:spMkLst>
        </pc:spChg>
        <pc:spChg chg="mod">
          <ac:chgData name="Prosper Yeng" userId="5982f373-d579-4cb7-8b77-66940d278426" providerId="ADAL" clId="{21708EA0-04EE-4E52-A46D-CAEA77F6AC0A}" dt="2020-11-27T08:41:52.594" v="3899" actId="20577"/>
          <ac:spMkLst>
            <pc:docMk/>
            <pc:sldMk cId="2332343272" sldId="289"/>
            <ac:spMk id="6" creationId="{50EE393D-AC61-4ED8-9BA0-A37A9F47691A}"/>
          </ac:spMkLst>
        </pc:spChg>
        <pc:spChg chg="add mod">
          <ac:chgData name="Prosper Yeng" userId="5982f373-d579-4cb7-8b77-66940d278426" providerId="ADAL" clId="{21708EA0-04EE-4E52-A46D-CAEA77F6AC0A}" dt="2020-11-21T11:58:21.186" v="1316" actId="20577"/>
          <ac:spMkLst>
            <pc:docMk/>
            <pc:sldMk cId="2332343272" sldId="289"/>
            <ac:spMk id="11" creationId="{123D8F4D-2566-452A-A928-7C38CC199621}"/>
          </ac:spMkLst>
        </pc:spChg>
        <pc:spChg chg="add mod">
          <ac:chgData name="Prosper Yeng" userId="5982f373-d579-4cb7-8b77-66940d278426" providerId="ADAL" clId="{21708EA0-04EE-4E52-A46D-CAEA77F6AC0A}" dt="2020-11-17T15:36:46.601" v="462" actId="20577"/>
          <ac:spMkLst>
            <pc:docMk/>
            <pc:sldMk cId="2332343272" sldId="289"/>
            <ac:spMk id="13" creationId="{0656EF3D-3121-42E5-B65C-4386EA959603}"/>
          </ac:spMkLst>
        </pc:spChg>
        <pc:spChg chg="add mod">
          <ac:chgData name="Prosper Yeng" userId="5982f373-d579-4cb7-8b77-66940d278426" providerId="ADAL" clId="{21708EA0-04EE-4E52-A46D-CAEA77F6AC0A}" dt="2020-11-21T11:58:24.997" v="1317" actId="20577"/>
          <ac:spMkLst>
            <pc:docMk/>
            <pc:sldMk cId="2332343272" sldId="289"/>
            <ac:spMk id="15" creationId="{35AF9C55-A877-49E7-89BF-6DF677620FDE}"/>
          </ac:spMkLst>
        </pc:spChg>
      </pc:sldChg>
      <pc:sldChg chg="del">
        <pc:chgData name="Prosper Yeng" userId="5982f373-d579-4cb7-8b77-66940d278426" providerId="ADAL" clId="{21708EA0-04EE-4E52-A46D-CAEA77F6AC0A}" dt="2020-11-27T08:58:36.354" v="3925" actId="47"/>
        <pc:sldMkLst>
          <pc:docMk/>
          <pc:sldMk cId="2207283833" sldId="308"/>
        </pc:sldMkLst>
      </pc:sldChg>
      <pc:sldChg chg="modSp">
        <pc:chgData name="Prosper Yeng" userId="5982f373-d579-4cb7-8b77-66940d278426" providerId="ADAL" clId="{21708EA0-04EE-4E52-A46D-CAEA77F6AC0A}" dt="2020-11-17T15:09:58.532" v="50" actId="20577"/>
        <pc:sldMkLst>
          <pc:docMk/>
          <pc:sldMk cId="4243092292" sldId="310"/>
        </pc:sldMkLst>
        <pc:graphicFrameChg chg="mod">
          <ac:chgData name="Prosper Yeng" userId="5982f373-d579-4cb7-8b77-66940d278426" providerId="ADAL" clId="{21708EA0-04EE-4E52-A46D-CAEA77F6AC0A}" dt="2020-11-17T15:09:58.532" v="50" actId="20577"/>
          <ac:graphicFrameMkLst>
            <pc:docMk/>
            <pc:sldMk cId="4243092292" sldId="310"/>
            <ac:graphicFrameMk id="5" creationId="{5EDB3D6F-FC1B-4836-BC08-54C0D073FCEE}"/>
          </ac:graphicFrameMkLst>
        </pc:graphicFrameChg>
      </pc:sldChg>
      <pc:sldChg chg="addSp delSp modSp del mod">
        <pc:chgData name="Prosper Yeng" userId="5982f373-d579-4cb7-8b77-66940d278426" providerId="ADAL" clId="{21708EA0-04EE-4E52-A46D-CAEA77F6AC0A}" dt="2020-11-23T10:04:26.295" v="3050" actId="47"/>
        <pc:sldMkLst>
          <pc:docMk/>
          <pc:sldMk cId="4251096224" sldId="322"/>
        </pc:sldMkLst>
        <pc:spChg chg="mod">
          <ac:chgData name="Prosper Yeng" userId="5982f373-d579-4cb7-8b77-66940d278426" providerId="ADAL" clId="{21708EA0-04EE-4E52-A46D-CAEA77F6AC0A}" dt="2020-11-17T15:56:03.522" v="865" actId="5793"/>
          <ac:spMkLst>
            <pc:docMk/>
            <pc:sldMk cId="4251096224" sldId="322"/>
            <ac:spMk id="2" creationId="{FBCF21AA-FCBE-4EA0-A14F-25705202FF7D}"/>
          </ac:spMkLst>
        </pc:spChg>
        <pc:spChg chg="del">
          <ac:chgData name="Prosper Yeng" userId="5982f373-d579-4cb7-8b77-66940d278426" providerId="ADAL" clId="{21708EA0-04EE-4E52-A46D-CAEA77F6AC0A}" dt="2020-11-17T15:55:42.513" v="855" actId="26606"/>
          <ac:spMkLst>
            <pc:docMk/>
            <pc:sldMk cId="4251096224" sldId="322"/>
            <ac:spMk id="3" creationId="{DB295483-A321-4BD9-A3F6-9371981C92C9}"/>
          </ac:spMkLst>
        </pc:spChg>
        <pc:graphicFrameChg chg="add">
          <ac:chgData name="Prosper Yeng" userId="5982f373-d579-4cb7-8b77-66940d278426" providerId="ADAL" clId="{21708EA0-04EE-4E52-A46D-CAEA77F6AC0A}" dt="2020-11-17T15:55:42.513" v="855" actId="26606"/>
          <ac:graphicFrameMkLst>
            <pc:docMk/>
            <pc:sldMk cId="4251096224" sldId="322"/>
            <ac:graphicFrameMk id="5" creationId="{5F61499D-7918-48A5-895A-517D197E3BF9}"/>
          </ac:graphicFrameMkLst>
        </pc:graphicFrameChg>
      </pc:sldChg>
      <pc:sldChg chg="addSp delSp modSp del mod modClrScheme chgLayout">
        <pc:chgData name="Prosper Yeng" userId="5982f373-d579-4cb7-8b77-66940d278426" providerId="ADAL" clId="{21708EA0-04EE-4E52-A46D-CAEA77F6AC0A}" dt="2020-11-23T10:04:30.684" v="3051" actId="47"/>
        <pc:sldMkLst>
          <pc:docMk/>
          <pc:sldMk cId="1995581903" sldId="323"/>
        </pc:sldMkLst>
        <pc:spChg chg="del">
          <ac:chgData name="Prosper Yeng" userId="5982f373-d579-4cb7-8b77-66940d278426" providerId="ADAL" clId="{21708EA0-04EE-4E52-A46D-CAEA77F6AC0A}" dt="2020-11-17T15:59:54.618" v="892" actId="26606"/>
          <ac:spMkLst>
            <pc:docMk/>
            <pc:sldMk cId="1995581903" sldId="323"/>
            <ac:spMk id="3" creationId="{D02D077E-2A69-49C1-91FE-41DFF3D90D1F}"/>
          </ac:spMkLst>
        </pc:spChg>
        <pc:spChg chg="add del">
          <ac:chgData name="Prosper Yeng" userId="5982f373-d579-4cb7-8b77-66940d278426" providerId="ADAL" clId="{21708EA0-04EE-4E52-A46D-CAEA77F6AC0A}" dt="2020-11-19T13:49:35.553" v="960" actId="26606"/>
          <ac:spMkLst>
            <pc:docMk/>
            <pc:sldMk cId="1995581903" sldId="323"/>
            <ac:spMk id="9" creationId="{5740C73B-AFA5-4961-84DF-E970C43FBE7B}"/>
          </ac:spMkLst>
        </pc:spChg>
        <pc:spChg chg="add del">
          <ac:chgData name="Prosper Yeng" userId="5982f373-d579-4cb7-8b77-66940d278426" providerId="ADAL" clId="{21708EA0-04EE-4E52-A46D-CAEA77F6AC0A}" dt="2020-11-19T13:49:35.486" v="959" actId="26606"/>
          <ac:spMkLst>
            <pc:docMk/>
            <pc:sldMk cId="1995581903" sldId="323"/>
            <ac:spMk id="14" creationId="{AE1D7C4A-4879-464D-91B9-70721EB96470}"/>
          </ac:spMkLst>
        </pc:spChg>
        <pc:spChg chg="add del mod">
          <ac:chgData name="Prosper Yeng" userId="5982f373-d579-4cb7-8b77-66940d278426" providerId="ADAL" clId="{21708EA0-04EE-4E52-A46D-CAEA77F6AC0A}" dt="2020-11-19T13:50:51.167" v="966" actId="478"/>
          <ac:spMkLst>
            <pc:docMk/>
            <pc:sldMk cId="1995581903" sldId="323"/>
            <ac:spMk id="16" creationId="{8E02B757-B236-4A36-9A41-42D06AA42122}"/>
          </ac:spMkLst>
        </pc:spChg>
        <pc:spChg chg="add del mod">
          <ac:chgData name="Prosper Yeng" userId="5982f373-d579-4cb7-8b77-66940d278426" providerId="ADAL" clId="{21708EA0-04EE-4E52-A46D-CAEA77F6AC0A}" dt="2020-11-19T13:51:29.186" v="971" actId="26606"/>
          <ac:spMkLst>
            <pc:docMk/>
            <pc:sldMk cId="1995581903" sldId="323"/>
            <ac:spMk id="17" creationId="{5FB86548-120A-401D-88C9-BC5F495C616B}"/>
          </ac:spMkLst>
        </pc:spChg>
        <pc:spChg chg="add del mod">
          <ac:chgData name="Prosper Yeng" userId="5982f373-d579-4cb7-8b77-66940d278426" providerId="ADAL" clId="{21708EA0-04EE-4E52-A46D-CAEA77F6AC0A}" dt="2020-11-19T13:51:24.787" v="968" actId="26606"/>
          <ac:spMkLst>
            <pc:docMk/>
            <pc:sldMk cId="1995581903" sldId="323"/>
            <ac:spMk id="22" creationId="{DA460EC1-EC99-4076-AE31-4E37072AC4D8}"/>
          </ac:spMkLst>
        </pc:spChg>
        <pc:spChg chg="add del mod">
          <ac:chgData name="Prosper Yeng" userId="5982f373-d579-4cb7-8b77-66940d278426" providerId="ADAL" clId="{21708EA0-04EE-4E52-A46D-CAEA77F6AC0A}" dt="2020-11-19T13:51:29.132" v="970" actId="26606"/>
          <ac:spMkLst>
            <pc:docMk/>
            <pc:sldMk cId="1995581903" sldId="323"/>
            <ac:spMk id="24" creationId="{EB7CC078-7412-4BFD-93F3-358D54C6C68E}"/>
          </ac:spMkLst>
        </pc:spChg>
        <pc:spChg chg="add del">
          <ac:chgData name="Prosper Yeng" userId="5982f373-d579-4cb7-8b77-66940d278426" providerId="ADAL" clId="{21708EA0-04EE-4E52-A46D-CAEA77F6AC0A}" dt="2020-11-19T13:51:46.032" v="973" actId="26606"/>
          <ac:spMkLst>
            <pc:docMk/>
            <pc:sldMk cId="1995581903" sldId="323"/>
            <ac:spMk id="26" creationId="{03F9D276-98D3-4DC2-994C-78A00C5CCA1E}"/>
          </ac:spMkLst>
        </pc:spChg>
        <pc:spChg chg="add del">
          <ac:chgData name="Prosper Yeng" userId="5982f373-d579-4cb7-8b77-66940d278426" providerId="ADAL" clId="{21708EA0-04EE-4E52-A46D-CAEA77F6AC0A}" dt="2020-11-19T13:51:46.032" v="973" actId="26606"/>
          <ac:spMkLst>
            <pc:docMk/>
            <pc:sldMk cId="1995581903" sldId="323"/>
            <ac:spMk id="27" creationId="{D464E37D-F003-47D7-A3E6-0B1157BE3AF6}"/>
          </ac:spMkLst>
        </pc:spChg>
        <pc:spChg chg="add mod">
          <ac:chgData name="Prosper Yeng" userId="5982f373-d579-4cb7-8b77-66940d278426" providerId="ADAL" clId="{21708EA0-04EE-4E52-A46D-CAEA77F6AC0A}" dt="2020-11-19T13:51:46.032" v="973" actId="26606"/>
          <ac:spMkLst>
            <pc:docMk/>
            <pc:sldMk cId="1995581903" sldId="323"/>
            <ac:spMk id="32" creationId="{222A241A-5E7B-434E-A6FD-A946D383B07A}"/>
          </ac:spMkLst>
        </pc:spChg>
        <pc:graphicFrameChg chg="add mod modGraphic">
          <ac:chgData name="Prosper Yeng" userId="5982f373-d579-4cb7-8b77-66940d278426" providerId="ADAL" clId="{21708EA0-04EE-4E52-A46D-CAEA77F6AC0A}" dt="2020-11-19T13:51:46.032" v="973" actId="26606"/>
          <ac:graphicFrameMkLst>
            <pc:docMk/>
            <pc:sldMk cId="1995581903" sldId="323"/>
            <ac:graphicFrameMk id="5" creationId="{2A7F866C-15E9-4529-9D04-2940EDA1F25A}"/>
          </ac:graphicFrameMkLst>
        </pc:graphicFrameChg>
      </pc:sldChg>
      <pc:sldChg chg="addSp delSp modSp mod ord modClrScheme chgLayout">
        <pc:chgData name="Prosper Yeng" userId="5982f373-d579-4cb7-8b77-66940d278426" providerId="ADAL" clId="{21708EA0-04EE-4E52-A46D-CAEA77F6AC0A}" dt="2020-11-21T12:19:45.685" v="1390" actId="26606"/>
        <pc:sldMkLst>
          <pc:docMk/>
          <pc:sldMk cId="2898248546" sldId="326"/>
        </pc:sldMkLst>
        <pc:spChg chg="add del mod">
          <ac:chgData name="Prosper Yeng" userId="5982f373-d579-4cb7-8b77-66940d278426" providerId="ADAL" clId="{21708EA0-04EE-4E52-A46D-CAEA77F6AC0A}" dt="2020-11-21T12:19:45.685" v="1390" actId="26606"/>
          <ac:spMkLst>
            <pc:docMk/>
            <pc:sldMk cId="2898248546" sldId="326"/>
            <ac:spMk id="9" creationId="{4A3E9417-F92F-48F0-8172-70C9C08CD4ED}"/>
          </ac:spMkLst>
        </pc:spChg>
        <pc:spChg chg="add del mod">
          <ac:chgData name="Prosper Yeng" userId="5982f373-d579-4cb7-8b77-66940d278426" providerId="ADAL" clId="{21708EA0-04EE-4E52-A46D-CAEA77F6AC0A}" dt="2020-11-21T12:19:45.685" v="1390" actId="26606"/>
          <ac:spMkLst>
            <pc:docMk/>
            <pc:sldMk cId="2898248546" sldId="326"/>
            <ac:spMk id="11" creationId="{F1854E43-85AF-4F72-85E3-4B5CC2A5CA5F}"/>
          </ac:spMkLst>
        </pc:spChg>
        <pc:picChg chg="mod">
          <ac:chgData name="Prosper Yeng" userId="5982f373-d579-4cb7-8b77-66940d278426" providerId="ADAL" clId="{21708EA0-04EE-4E52-A46D-CAEA77F6AC0A}" dt="2020-11-21T12:19:45.685" v="1390" actId="26606"/>
          <ac:picMkLst>
            <pc:docMk/>
            <pc:sldMk cId="2898248546" sldId="326"/>
            <ac:picMk id="4" creationId="{60686D6C-FEC4-4F74-9E65-F533605B1833}"/>
          </ac:picMkLst>
        </pc:picChg>
      </pc:sldChg>
      <pc:sldChg chg="ord">
        <pc:chgData name="Prosper Yeng" userId="5982f373-d579-4cb7-8b77-66940d278426" providerId="ADAL" clId="{21708EA0-04EE-4E52-A46D-CAEA77F6AC0A}" dt="2020-11-19T15:08:05.899" v="1174"/>
        <pc:sldMkLst>
          <pc:docMk/>
          <pc:sldMk cId="2220022081" sldId="327"/>
        </pc:sldMkLst>
      </pc:sldChg>
      <pc:sldChg chg="ord">
        <pc:chgData name="Prosper Yeng" userId="5982f373-d579-4cb7-8b77-66940d278426" providerId="ADAL" clId="{21708EA0-04EE-4E52-A46D-CAEA77F6AC0A}" dt="2020-11-19T15:08:05.899" v="1174"/>
        <pc:sldMkLst>
          <pc:docMk/>
          <pc:sldMk cId="2830909235" sldId="328"/>
        </pc:sldMkLst>
      </pc:sldChg>
      <pc:sldChg chg="del">
        <pc:chgData name="Prosper Yeng" userId="5982f373-d579-4cb7-8b77-66940d278426" providerId="ADAL" clId="{21708EA0-04EE-4E52-A46D-CAEA77F6AC0A}" dt="2020-11-22T21:39:29.155" v="3001" actId="47"/>
        <pc:sldMkLst>
          <pc:docMk/>
          <pc:sldMk cId="3022056751" sldId="329"/>
        </pc:sldMkLst>
      </pc:sldChg>
      <pc:sldChg chg="del">
        <pc:chgData name="Prosper Yeng" userId="5982f373-d579-4cb7-8b77-66940d278426" providerId="ADAL" clId="{21708EA0-04EE-4E52-A46D-CAEA77F6AC0A}" dt="2020-11-22T21:39:29.884" v="3002" actId="47"/>
        <pc:sldMkLst>
          <pc:docMk/>
          <pc:sldMk cId="3545440453" sldId="330"/>
        </pc:sldMkLst>
      </pc:sldChg>
      <pc:sldChg chg="del">
        <pc:chgData name="Prosper Yeng" userId="5982f373-d579-4cb7-8b77-66940d278426" providerId="ADAL" clId="{21708EA0-04EE-4E52-A46D-CAEA77F6AC0A}" dt="2020-11-22T21:39:32.036" v="3003" actId="47"/>
        <pc:sldMkLst>
          <pc:docMk/>
          <pc:sldMk cId="3848217202" sldId="331"/>
        </pc:sldMkLst>
      </pc:sldChg>
      <pc:sldChg chg="del">
        <pc:chgData name="Prosper Yeng" userId="5982f373-d579-4cb7-8b77-66940d278426" providerId="ADAL" clId="{21708EA0-04EE-4E52-A46D-CAEA77F6AC0A}" dt="2020-11-22T21:39:33.519" v="3004" actId="47"/>
        <pc:sldMkLst>
          <pc:docMk/>
          <pc:sldMk cId="4237594075" sldId="332"/>
        </pc:sldMkLst>
      </pc:sldChg>
      <pc:sldChg chg="del">
        <pc:chgData name="Prosper Yeng" userId="5982f373-d579-4cb7-8b77-66940d278426" providerId="ADAL" clId="{21708EA0-04EE-4E52-A46D-CAEA77F6AC0A}" dt="2020-11-22T21:39:34.416" v="3005" actId="47"/>
        <pc:sldMkLst>
          <pc:docMk/>
          <pc:sldMk cId="3427531634" sldId="333"/>
        </pc:sldMkLst>
      </pc:sldChg>
      <pc:sldChg chg="del">
        <pc:chgData name="Prosper Yeng" userId="5982f373-d579-4cb7-8b77-66940d278426" providerId="ADAL" clId="{21708EA0-04EE-4E52-A46D-CAEA77F6AC0A}" dt="2020-11-22T21:39:35.144" v="3006" actId="47"/>
        <pc:sldMkLst>
          <pc:docMk/>
          <pc:sldMk cId="3919517392" sldId="334"/>
        </pc:sldMkLst>
      </pc:sldChg>
      <pc:sldChg chg="del">
        <pc:chgData name="Prosper Yeng" userId="5982f373-d579-4cb7-8b77-66940d278426" providerId="ADAL" clId="{21708EA0-04EE-4E52-A46D-CAEA77F6AC0A}" dt="2020-11-22T21:39:36.069" v="3007" actId="47"/>
        <pc:sldMkLst>
          <pc:docMk/>
          <pc:sldMk cId="3334344392" sldId="335"/>
        </pc:sldMkLst>
      </pc:sldChg>
      <pc:sldChg chg="del">
        <pc:chgData name="Prosper Yeng" userId="5982f373-d579-4cb7-8b77-66940d278426" providerId="ADAL" clId="{21708EA0-04EE-4E52-A46D-CAEA77F6AC0A}" dt="2020-11-22T21:39:25.905" v="2998" actId="47"/>
        <pc:sldMkLst>
          <pc:docMk/>
          <pc:sldMk cId="4252360982" sldId="338"/>
        </pc:sldMkLst>
      </pc:sldChg>
      <pc:sldChg chg="del">
        <pc:chgData name="Prosper Yeng" userId="5982f373-d579-4cb7-8b77-66940d278426" providerId="ADAL" clId="{21708EA0-04EE-4E52-A46D-CAEA77F6AC0A}" dt="2020-11-22T21:39:15.721" v="2995" actId="47"/>
        <pc:sldMkLst>
          <pc:docMk/>
          <pc:sldMk cId="1702327565" sldId="339"/>
        </pc:sldMkLst>
      </pc:sldChg>
      <pc:sldChg chg="del">
        <pc:chgData name="Prosper Yeng" userId="5982f373-d579-4cb7-8b77-66940d278426" providerId="ADAL" clId="{21708EA0-04EE-4E52-A46D-CAEA77F6AC0A}" dt="2020-11-23T10:38:54.639" v="3391" actId="47"/>
        <pc:sldMkLst>
          <pc:docMk/>
          <pc:sldMk cId="1927825363" sldId="341"/>
        </pc:sldMkLst>
      </pc:sldChg>
      <pc:sldChg chg="del ord">
        <pc:chgData name="Prosper Yeng" userId="5982f373-d579-4cb7-8b77-66940d278426" providerId="ADAL" clId="{21708EA0-04EE-4E52-A46D-CAEA77F6AC0A}" dt="2020-11-17T15:11:40.036" v="55" actId="47"/>
        <pc:sldMkLst>
          <pc:docMk/>
          <pc:sldMk cId="2410102616" sldId="345"/>
        </pc:sldMkLst>
      </pc:sldChg>
      <pc:sldChg chg="del ord">
        <pc:chgData name="Prosper Yeng" userId="5982f373-d579-4cb7-8b77-66940d278426" providerId="ADAL" clId="{21708EA0-04EE-4E52-A46D-CAEA77F6AC0A}" dt="2020-11-27T08:40:23.651" v="3869" actId="47"/>
        <pc:sldMkLst>
          <pc:docMk/>
          <pc:sldMk cId="1468645973" sldId="347"/>
        </pc:sldMkLst>
      </pc:sldChg>
      <pc:sldChg chg="del ord">
        <pc:chgData name="Prosper Yeng" userId="5982f373-d579-4cb7-8b77-66940d278426" providerId="ADAL" clId="{21708EA0-04EE-4E52-A46D-CAEA77F6AC0A}" dt="2020-11-27T08:41:31.821" v="3874" actId="47"/>
        <pc:sldMkLst>
          <pc:docMk/>
          <pc:sldMk cId="750529621" sldId="348"/>
        </pc:sldMkLst>
      </pc:sldChg>
      <pc:sldChg chg="del">
        <pc:chgData name="Prosper Yeng" userId="5982f373-d579-4cb7-8b77-66940d278426" providerId="ADAL" clId="{21708EA0-04EE-4E52-A46D-CAEA77F6AC0A}" dt="2020-11-17T15:51:59.004" v="846" actId="2696"/>
        <pc:sldMkLst>
          <pc:docMk/>
          <pc:sldMk cId="3016612087" sldId="349"/>
        </pc:sldMkLst>
      </pc:sldChg>
      <pc:sldChg chg="modSp del mod ord modClrScheme chgLayout">
        <pc:chgData name="Prosper Yeng" userId="5982f373-d579-4cb7-8b77-66940d278426" providerId="ADAL" clId="{21708EA0-04EE-4E52-A46D-CAEA77F6AC0A}" dt="2020-11-27T08:42:10.122" v="3900" actId="47"/>
        <pc:sldMkLst>
          <pc:docMk/>
          <pc:sldMk cId="2731308646" sldId="350"/>
        </pc:sldMkLst>
        <pc:spChg chg="mod">
          <ac:chgData name="Prosper Yeng" userId="5982f373-d579-4cb7-8b77-66940d278426" providerId="ADAL" clId="{21708EA0-04EE-4E52-A46D-CAEA77F6AC0A}" dt="2020-11-19T13:44:37.872" v="955" actId="1076"/>
          <ac:spMkLst>
            <pc:docMk/>
            <pc:sldMk cId="2731308646" sldId="350"/>
            <ac:spMk id="2" creationId="{7BCC8821-48E0-4FAF-A1D2-E5FAD81B05A3}"/>
          </ac:spMkLst>
        </pc:spChg>
        <pc:spChg chg="mod">
          <ac:chgData name="Prosper Yeng" userId="5982f373-d579-4cb7-8b77-66940d278426" providerId="ADAL" clId="{21708EA0-04EE-4E52-A46D-CAEA77F6AC0A}" dt="2020-11-19T13:44:44.924" v="957" actId="14100"/>
          <ac:spMkLst>
            <pc:docMk/>
            <pc:sldMk cId="2731308646" sldId="350"/>
            <ac:spMk id="3" creationId="{31F2506B-6106-4C58-B9B4-1D88D9DAFA8B}"/>
          </ac:spMkLst>
        </pc:spChg>
      </pc:sldChg>
      <pc:sldChg chg="del">
        <pc:chgData name="Prosper Yeng" userId="5982f373-d579-4cb7-8b77-66940d278426" providerId="ADAL" clId="{21708EA0-04EE-4E52-A46D-CAEA77F6AC0A}" dt="2020-11-22T21:39:18.131" v="2996" actId="47"/>
        <pc:sldMkLst>
          <pc:docMk/>
          <pc:sldMk cId="479438276" sldId="351"/>
        </pc:sldMkLst>
      </pc:sldChg>
      <pc:sldChg chg="del">
        <pc:chgData name="Prosper Yeng" userId="5982f373-d579-4cb7-8b77-66940d278426" providerId="ADAL" clId="{21708EA0-04EE-4E52-A46D-CAEA77F6AC0A}" dt="2020-11-22T21:39:23.778" v="2997" actId="47"/>
        <pc:sldMkLst>
          <pc:docMk/>
          <pc:sldMk cId="163541954" sldId="352"/>
        </pc:sldMkLst>
      </pc:sldChg>
      <pc:sldChg chg="del">
        <pc:chgData name="Prosper Yeng" userId="5982f373-d579-4cb7-8b77-66940d278426" providerId="ADAL" clId="{21708EA0-04EE-4E52-A46D-CAEA77F6AC0A}" dt="2020-11-22T21:39:27.380" v="2999" actId="47"/>
        <pc:sldMkLst>
          <pc:docMk/>
          <pc:sldMk cId="2697127039" sldId="353"/>
        </pc:sldMkLst>
      </pc:sldChg>
      <pc:sldChg chg="del">
        <pc:chgData name="Prosper Yeng" userId="5982f373-d579-4cb7-8b77-66940d278426" providerId="ADAL" clId="{21708EA0-04EE-4E52-A46D-CAEA77F6AC0A}" dt="2020-11-22T21:39:28.400" v="3000" actId="47"/>
        <pc:sldMkLst>
          <pc:docMk/>
          <pc:sldMk cId="4282124941" sldId="354"/>
        </pc:sldMkLst>
      </pc:sldChg>
      <pc:sldChg chg="addSp delSp modSp del mod">
        <pc:chgData name="Prosper Yeng" userId="5982f373-d579-4cb7-8b77-66940d278426" providerId="ADAL" clId="{21708EA0-04EE-4E52-A46D-CAEA77F6AC0A}" dt="2020-11-23T10:04:33.625" v="3052" actId="47"/>
        <pc:sldMkLst>
          <pc:docMk/>
          <pc:sldMk cId="102263129" sldId="355"/>
        </pc:sldMkLst>
        <pc:spChg chg="add mod">
          <ac:chgData name="Prosper Yeng" userId="5982f373-d579-4cb7-8b77-66940d278426" providerId="ADAL" clId="{21708EA0-04EE-4E52-A46D-CAEA77F6AC0A}" dt="2020-11-17T16:02:14.902" v="920" actId="20577"/>
          <ac:spMkLst>
            <pc:docMk/>
            <pc:sldMk cId="102263129" sldId="355"/>
            <ac:spMk id="4" creationId="{9B3FF286-13D9-47B1-B0A1-D0635F9E1AD9}"/>
          </ac:spMkLst>
        </pc:spChg>
        <pc:spChg chg="del mod">
          <ac:chgData name="Prosper Yeng" userId="5982f373-d579-4cb7-8b77-66940d278426" providerId="ADAL" clId="{21708EA0-04EE-4E52-A46D-CAEA77F6AC0A}" dt="2020-11-17T16:02:07.471" v="919" actId="26606"/>
          <ac:spMkLst>
            <pc:docMk/>
            <pc:sldMk cId="102263129" sldId="355"/>
            <ac:spMk id="5" creationId="{9C3ACEA1-4397-459D-B9F8-A81ADB0B98ED}"/>
          </ac:spMkLst>
        </pc:spChg>
        <pc:graphicFrameChg chg="add">
          <ac:chgData name="Prosper Yeng" userId="5982f373-d579-4cb7-8b77-66940d278426" providerId="ADAL" clId="{21708EA0-04EE-4E52-A46D-CAEA77F6AC0A}" dt="2020-11-17T16:02:07.471" v="919" actId="26606"/>
          <ac:graphicFrameMkLst>
            <pc:docMk/>
            <pc:sldMk cId="102263129" sldId="355"/>
            <ac:graphicFrameMk id="7" creationId="{F0C9B139-A454-4041-957D-CA50ECCE7FC1}"/>
          </ac:graphicFrameMkLst>
        </pc:graphicFrameChg>
      </pc:sldChg>
      <pc:sldChg chg="addSp modSp mod modClrScheme chgLayout">
        <pc:chgData name="Prosper Yeng" userId="5982f373-d579-4cb7-8b77-66940d278426" providerId="ADAL" clId="{21708EA0-04EE-4E52-A46D-CAEA77F6AC0A}" dt="2020-11-27T08:44:51.277" v="3919" actId="6549"/>
        <pc:sldMkLst>
          <pc:docMk/>
          <pc:sldMk cId="2083118018" sldId="356"/>
        </pc:sldMkLst>
        <pc:spChg chg="mod">
          <ac:chgData name="Prosper Yeng" userId="5982f373-d579-4cb7-8b77-66940d278426" providerId="ADAL" clId="{21708EA0-04EE-4E52-A46D-CAEA77F6AC0A}" dt="2020-11-27T08:44:25.412" v="3918" actId="20577"/>
          <ac:spMkLst>
            <pc:docMk/>
            <pc:sldMk cId="2083118018" sldId="356"/>
            <ac:spMk id="2" creationId="{E0BA7C72-49C6-49D4-8DD4-7335D6F62CA0}"/>
          </ac:spMkLst>
        </pc:spChg>
        <pc:spChg chg="add mod">
          <ac:chgData name="Prosper Yeng" userId="5982f373-d579-4cb7-8b77-66940d278426" providerId="ADAL" clId="{21708EA0-04EE-4E52-A46D-CAEA77F6AC0A}" dt="2020-11-27T08:44:51.277" v="3919" actId="6549"/>
          <ac:spMkLst>
            <pc:docMk/>
            <pc:sldMk cId="2083118018" sldId="356"/>
            <ac:spMk id="4" creationId="{E8B675E4-0AD2-4885-AE46-237C690E93BC}"/>
          </ac:spMkLst>
        </pc:spChg>
      </pc:sldChg>
      <pc:sldChg chg="addSp delSp modSp new del mod ord modClrScheme chgLayout">
        <pc:chgData name="Prosper Yeng" userId="5982f373-d579-4cb7-8b77-66940d278426" providerId="ADAL" clId="{21708EA0-04EE-4E52-A46D-CAEA77F6AC0A}" dt="2020-11-27T08:41:22.524" v="3873" actId="47"/>
        <pc:sldMkLst>
          <pc:docMk/>
          <pc:sldMk cId="2458121239" sldId="357"/>
        </pc:sldMkLst>
        <pc:spChg chg="del">
          <ac:chgData name="Prosper Yeng" userId="5982f373-d579-4cb7-8b77-66940d278426" providerId="ADAL" clId="{21708EA0-04EE-4E52-A46D-CAEA77F6AC0A}" dt="2020-11-17T15:16:21.336" v="88" actId="26606"/>
          <ac:spMkLst>
            <pc:docMk/>
            <pc:sldMk cId="2458121239" sldId="357"/>
            <ac:spMk id="2" creationId="{A4681BA6-C72F-408F-AB76-A2C9A32DD532}"/>
          </ac:spMkLst>
        </pc:spChg>
        <pc:spChg chg="del">
          <ac:chgData name="Prosper Yeng" userId="5982f373-d579-4cb7-8b77-66940d278426" providerId="ADAL" clId="{21708EA0-04EE-4E52-A46D-CAEA77F6AC0A}" dt="2020-11-17T15:16:21.336" v="88" actId="26606"/>
          <ac:spMkLst>
            <pc:docMk/>
            <pc:sldMk cId="2458121239" sldId="357"/>
            <ac:spMk id="3" creationId="{3F575ADC-CFA5-4F59-9282-D9854A1F9C81}"/>
          </ac:spMkLst>
        </pc:spChg>
        <pc:spChg chg="add mod">
          <ac:chgData name="Prosper Yeng" userId="5982f373-d579-4cb7-8b77-66940d278426" providerId="ADAL" clId="{21708EA0-04EE-4E52-A46D-CAEA77F6AC0A}" dt="2020-11-17T15:22:36.761" v="188" actId="26606"/>
          <ac:spMkLst>
            <pc:docMk/>
            <pc:sldMk cId="2458121239" sldId="357"/>
            <ac:spMk id="10" creationId="{0B87C3A7-F33C-4C72-9B4D-08B23A288AF3}"/>
          </ac:spMkLst>
        </pc:spChg>
        <pc:spChg chg="add del mod">
          <ac:chgData name="Prosper Yeng" userId="5982f373-d579-4cb7-8b77-66940d278426" providerId="ADAL" clId="{21708EA0-04EE-4E52-A46D-CAEA77F6AC0A}" dt="2020-11-17T15:18:14.330" v="150" actId="26606"/>
          <ac:spMkLst>
            <pc:docMk/>
            <pc:sldMk cId="2458121239" sldId="357"/>
            <ac:spMk id="15" creationId="{7A150127-FE74-4FCA-8293-744CE9C7D71A}"/>
          </ac:spMkLst>
        </pc:spChg>
        <pc:spChg chg="add del mod">
          <ac:chgData name="Prosper Yeng" userId="5982f373-d579-4cb7-8b77-66940d278426" providerId="ADAL" clId="{21708EA0-04EE-4E52-A46D-CAEA77F6AC0A}" dt="2020-11-17T15:18:14.330" v="150" actId="26606"/>
          <ac:spMkLst>
            <pc:docMk/>
            <pc:sldMk cId="2458121239" sldId="357"/>
            <ac:spMk id="17" creationId="{9EF471DD-D938-4CFA-83DD-864AAB194E8A}"/>
          </ac:spMkLst>
        </pc:spChg>
        <pc:spChg chg="add del mod">
          <ac:chgData name="Prosper Yeng" userId="5982f373-d579-4cb7-8b77-66940d278426" providerId="ADAL" clId="{21708EA0-04EE-4E52-A46D-CAEA77F6AC0A}" dt="2020-11-17T15:18:14.330" v="150" actId="26606"/>
          <ac:spMkLst>
            <pc:docMk/>
            <pc:sldMk cId="2458121239" sldId="357"/>
            <ac:spMk id="19" creationId="{3CAA3988-820D-40F2-9975-549F7D0A9F1B}"/>
          </ac:spMkLst>
        </pc:spChg>
        <pc:spChg chg="add mod ord">
          <ac:chgData name="Prosper Yeng" userId="5982f373-d579-4cb7-8b77-66940d278426" providerId="ADAL" clId="{21708EA0-04EE-4E52-A46D-CAEA77F6AC0A}" dt="2020-11-17T15:23:15.089" v="246" actId="20577"/>
          <ac:spMkLst>
            <pc:docMk/>
            <pc:sldMk cId="2458121239" sldId="357"/>
            <ac:spMk id="21" creationId="{08F26181-48F4-44CA-820B-53AFB427A862}"/>
          </ac:spMkLst>
        </pc:spChg>
        <pc:spChg chg="add mod">
          <ac:chgData name="Prosper Yeng" userId="5982f373-d579-4cb7-8b77-66940d278426" providerId="ADAL" clId="{21708EA0-04EE-4E52-A46D-CAEA77F6AC0A}" dt="2020-11-17T15:22:36.761" v="188" actId="26606"/>
          <ac:spMkLst>
            <pc:docMk/>
            <pc:sldMk cId="2458121239" sldId="357"/>
            <ac:spMk id="26" creationId="{094F5E76-75EE-4CC1-9382-E447FAF156F7}"/>
          </ac:spMkLst>
        </pc:spChg>
        <pc:spChg chg="add mod">
          <ac:chgData name="Prosper Yeng" userId="5982f373-d579-4cb7-8b77-66940d278426" providerId="ADAL" clId="{21708EA0-04EE-4E52-A46D-CAEA77F6AC0A}" dt="2020-11-17T15:22:46.194" v="202" actId="20577"/>
          <ac:spMkLst>
            <pc:docMk/>
            <pc:sldMk cId="2458121239" sldId="357"/>
            <ac:spMk id="28" creationId="{D3F75A70-A7BA-499A-8AF2-3981252525F5}"/>
          </ac:spMkLst>
        </pc:spChg>
        <pc:picChg chg="add del mod">
          <ac:chgData name="Prosper Yeng" userId="5982f373-d579-4cb7-8b77-66940d278426" providerId="ADAL" clId="{21708EA0-04EE-4E52-A46D-CAEA77F6AC0A}" dt="2020-11-17T15:22:29.416" v="186" actId="478"/>
          <ac:picMkLst>
            <pc:docMk/>
            <pc:sldMk cId="2458121239" sldId="357"/>
            <ac:picMk id="5" creationId="{1D53F814-D8BD-472D-A2D7-4F061D80AA24}"/>
          </ac:picMkLst>
        </pc:picChg>
        <pc:picChg chg="add mod">
          <ac:chgData name="Prosper Yeng" userId="5982f373-d579-4cb7-8b77-66940d278426" providerId="ADAL" clId="{21708EA0-04EE-4E52-A46D-CAEA77F6AC0A}" dt="2020-11-17T15:22:36.761" v="188" actId="26606"/>
          <ac:picMkLst>
            <pc:docMk/>
            <pc:sldMk cId="2458121239" sldId="357"/>
            <ac:picMk id="7" creationId="{1433C586-4EBC-49F6-83AC-704187DADF46}"/>
          </ac:picMkLst>
        </pc:picChg>
      </pc:sldChg>
      <pc:sldChg chg="modSp new del mod">
        <pc:chgData name="Prosper Yeng" userId="5982f373-d579-4cb7-8b77-66940d278426" providerId="ADAL" clId="{21708EA0-04EE-4E52-A46D-CAEA77F6AC0A}" dt="2020-11-21T11:59:03.003" v="1318" actId="2696"/>
        <pc:sldMkLst>
          <pc:docMk/>
          <pc:sldMk cId="117665739" sldId="358"/>
        </pc:sldMkLst>
        <pc:spChg chg="mod">
          <ac:chgData name="Prosper Yeng" userId="5982f373-d579-4cb7-8b77-66940d278426" providerId="ADAL" clId="{21708EA0-04EE-4E52-A46D-CAEA77F6AC0A}" dt="2020-11-17T15:49:03.342" v="686" actId="21"/>
          <ac:spMkLst>
            <pc:docMk/>
            <pc:sldMk cId="117665739" sldId="358"/>
            <ac:spMk id="2" creationId="{8FC14E1D-30E4-4573-AD04-9CE9E9F4DAFD}"/>
          </ac:spMkLst>
        </pc:spChg>
        <pc:spChg chg="mod">
          <ac:chgData name="Prosper Yeng" userId="5982f373-d579-4cb7-8b77-66940d278426" providerId="ADAL" clId="{21708EA0-04EE-4E52-A46D-CAEA77F6AC0A}" dt="2020-11-17T15:49:05.263" v="687"/>
          <ac:spMkLst>
            <pc:docMk/>
            <pc:sldMk cId="117665739" sldId="358"/>
            <ac:spMk id="3" creationId="{1ED71288-C465-4EB1-A7A5-8044A9CA85A2}"/>
          </ac:spMkLst>
        </pc:spChg>
        <pc:spChg chg="mod">
          <ac:chgData name="Prosper Yeng" userId="5982f373-d579-4cb7-8b77-66940d278426" providerId="ADAL" clId="{21708EA0-04EE-4E52-A46D-CAEA77F6AC0A}" dt="2020-11-17T15:49:58.610" v="727" actId="20577"/>
          <ac:spMkLst>
            <pc:docMk/>
            <pc:sldMk cId="117665739" sldId="358"/>
            <ac:spMk id="4" creationId="{DEE00D36-597C-4EDB-A275-C91191F13DDD}"/>
          </ac:spMkLst>
        </pc:spChg>
        <pc:spChg chg="mod">
          <ac:chgData name="Prosper Yeng" userId="5982f373-d579-4cb7-8b77-66940d278426" providerId="ADAL" clId="{21708EA0-04EE-4E52-A46D-CAEA77F6AC0A}" dt="2020-11-17T15:49:16.266" v="699" actId="20577"/>
          <ac:spMkLst>
            <pc:docMk/>
            <pc:sldMk cId="117665739" sldId="358"/>
            <ac:spMk id="5" creationId="{9208CB3B-223D-4F52-91DA-5899BEAD8F35}"/>
          </ac:spMkLst>
        </pc:spChg>
        <pc:spChg chg="mod">
          <ac:chgData name="Prosper Yeng" userId="5982f373-d579-4cb7-8b77-66940d278426" providerId="ADAL" clId="{21708EA0-04EE-4E52-A46D-CAEA77F6AC0A}" dt="2020-11-17T15:51:42.068" v="845" actId="20577"/>
          <ac:spMkLst>
            <pc:docMk/>
            <pc:sldMk cId="117665739" sldId="358"/>
            <ac:spMk id="6" creationId="{2DB70815-14E9-41BC-AE46-2737600E8EFF}"/>
          </ac:spMkLst>
        </pc:spChg>
      </pc:sldChg>
      <pc:sldChg chg="addSp delSp modSp new mod ord modClrScheme chgLayout">
        <pc:chgData name="Prosper Yeng" userId="5982f373-d579-4cb7-8b77-66940d278426" providerId="ADAL" clId="{21708EA0-04EE-4E52-A46D-CAEA77F6AC0A}" dt="2020-11-27T08:45:13.232" v="3922"/>
        <pc:sldMkLst>
          <pc:docMk/>
          <pc:sldMk cId="2440096134" sldId="359"/>
        </pc:sldMkLst>
        <pc:spChg chg="add del">
          <ac:chgData name="Prosper Yeng" userId="5982f373-d579-4cb7-8b77-66940d278426" providerId="ADAL" clId="{21708EA0-04EE-4E52-A46D-CAEA77F6AC0A}" dt="2020-11-17T15:53:44.119" v="853" actId="26606"/>
          <ac:spMkLst>
            <pc:docMk/>
            <pc:sldMk cId="2440096134" sldId="359"/>
            <ac:spMk id="2" creationId="{C6F564E6-37CD-433F-B605-63C40D11EDC8}"/>
          </ac:spMkLst>
        </pc:spChg>
        <pc:spChg chg="add del">
          <ac:chgData name="Prosper Yeng" userId="5982f373-d579-4cb7-8b77-66940d278426" providerId="ADAL" clId="{21708EA0-04EE-4E52-A46D-CAEA77F6AC0A}" dt="2020-11-17T15:53:44.119" v="853" actId="26606"/>
          <ac:spMkLst>
            <pc:docMk/>
            <pc:sldMk cId="2440096134" sldId="359"/>
            <ac:spMk id="3" creationId="{7F1A4B5B-FB2E-414B-AA04-3B3A2FAB80D9}"/>
          </ac:spMkLst>
        </pc:spChg>
        <pc:spChg chg="add del">
          <ac:chgData name="Prosper Yeng" userId="5982f373-d579-4cb7-8b77-66940d278426" providerId="ADAL" clId="{21708EA0-04EE-4E52-A46D-CAEA77F6AC0A}" dt="2020-11-17T15:53:44.119" v="853" actId="26606"/>
          <ac:spMkLst>
            <pc:docMk/>
            <pc:sldMk cId="2440096134" sldId="359"/>
            <ac:spMk id="4" creationId="{8B4411A3-2EE2-4EB4-9CB3-B26200D90182}"/>
          </ac:spMkLst>
        </pc:spChg>
        <pc:spChg chg="add del">
          <ac:chgData name="Prosper Yeng" userId="5982f373-d579-4cb7-8b77-66940d278426" providerId="ADAL" clId="{21708EA0-04EE-4E52-A46D-CAEA77F6AC0A}" dt="2020-11-17T15:53:44.119" v="853" actId="26606"/>
          <ac:spMkLst>
            <pc:docMk/>
            <pc:sldMk cId="2440096134" sldId="359"/>
            <ac:spMk id="5" creationId="{454153B5-9A6B-45AD-8C33-B19BF056E211}"/>
          </ac:spMkLst>
        </pc:spChg>
        <pc:spChg chg="add del">
          <ac:chgData name="Prosper Yeng" userId="5982f373-d579-4cb7-8b77-66940d278426" providerId="ADAL" clId="{21708EA0-04EE-4E52-A46D-CAEA77F6AC0A}" dt="2020-11-17T15:53:44.119" v="853" actId="26606"/>
          <ac:spMkLst>
            <pc:docMk/>
            <pc:sldMk cId="2440096134" sldId="359"/>
            <ac:spMk id="6" creationId="{7FEE6C0D-A257-42FD-B164-BA2D1015DB3D}"/>
          </ac:spMkLst>
        </pc:spChg>
        <pc:spChg chg="add del mod">
          <ac:chgData name="Prosper Yeng" userId="5982f373-d579-4cb7-8b77-66940d278426" providerId="ADAL" clId="{21708EA0-04EE-4E52-A46D-CAEA77F6AC0A}" dt="2020-11-17T15:53:44.109" v="852" actId="26606"/>
          <ac:spMkLst>
            <pc:docMk/>
            <pc:sldMk cId="2440096134" sldId="359"/>
            <ac:spMk id="12" creationId="{2DF0D4AC-E3FC-4070-BB0D-7FF181AE5A9C}"/>
          </ac:spMkLst>
        </pc:spChg>
        <pc:spChg chg="add del mod">
          <ac:chgData name="Prosper Yeng" userId="5982f373-d579-4cb7-8b77-66940d278426" providerId="ADAL" clId="{21708EA0-04EE-4E52-A46D-CAEA77F6AC0A}" dt="2020-11-17T15:57:13.397" v="868" actId="26606"/>
          <ac:spMkLst>
            <pc:docMk/>
            <pc:sldMk cId="2440096134" sldId="359"/>
            <ac:spMk id="14" creationId="{580B372E-A4B2-4316-B3D4-A4208D4ED857}"/>
          </ac:spMkLst>
        </pc:spChg>
        <pc:spChg chg="add mod">
          <ac:chgData name="Prosper Yeng" userId="5982f373-d579-4cb7-8b77-66940d278426" providerId="ADAL" clId="{21708EA0-04EE-4E52-A46D-CAEA77F6AC0A}" dt="2020-11-17T15:57:44.756" v="869" actId="26606"/>
          <ac:spMkLst>
            <pc:docMk/>
            <pc:sldMk cId="2440096134" sldId="359"/>
            <ac:spMk id="15" creationId="{48B82207-2101-4F42-9AD5-FB53E976F60E}"/>
          </ac:spMkLst>
        </pc:spChg>
        <pc:spChg chg="add mod">
          <ac:chgData name="Prosper Yeng" userId="5982f373-d579-4cb7-8b77-66940d278426" providerId="ADAL" clId="{21708EA0-04EE-4E52-A46D-CAEA77F6AC0A}" dt="2020-11-17T15:58:02.389" v="891" actId="20577"/>
          <ac:spMkLst>
            <pc:docMk/>
            <pc:sldMk cId="2440096134" sldId="359"/>
            <ac:spMk id="17" creationId="{38C0D246-3FF2-4737-93DF-A5653DE98B04}"/>
          </ac:spMkLst>
        </pc:spChg>
        <pc:spChg chg="add del mod">
          <ac:chgData name="Prosper Yeng" userId="5982f373-d579-4cb7-8b77-66940d278426" providerId="ADAL" clId="{21708EA0-04EE-4E52-A46D-CAEA77F6AC0A}" dt="2020-11-17T15:57:13.390" v="867" actId="26606"/>
          <ac:spMkLst>
            <pc:docMk/>
            <pc:sldMk cId="2440096134" sldId="359"/>
            <ac:spMk id="20" creationId="{841AA1C9-F3A8-42C8-8E59-EA24D91F909D}"/>
          </ac:spMkLst>
        </pc:spChg>
        <pc:picChg chg="add mod">
          <ac:chgData name="Prosper Yeng" userId="5982f373-d579-4cb7-8b77-66940d278426" providerId="ADAL" clId="{21708EA0-04EE-4E52-A46D-CAEA77F6AC0A}" dt="2020-11-17T15:57:44.756" v="869" actId="26606"/>
          <ac:picMkLst>
            <pc:docMk/>
            <pc:sldMk cId="2440096134" sldId="359"/>
            <ac:picMk id="7" creationId="{B2202859-55EA-41D0-8919-E81CFE638EE6}"/>
          </ac:picMkLst>
        </pc:picChg>
      </pc:sldChg>
      <pc:sldChg chg="modSp new del mod">
        <pc:chgData name="Prosper Yeng" userId="5982f373-d579-4cb7-8b77-66940d278426" providerId="ADAL" clId="{21708EA0-04EE-4E52-A46D-CAEA77F6AC0A}" dt="2020-11-27T08:45:00.421" v="3920" actId="47"/>
        <pc:sldMkLst>
          <pc:docMk/>
          <pc:sldMk cId="3938627321" sldId="360"/>
        </pc:sldMkLst>
        <pc:spChg chg="mod">
          <ac:chgData name="Prosper Yeng" userId="5982f373-d579-4cb7-8b77-66940d278426" providerId="ADAL" clId="{21708EA0-04EE-4E52-A46D-CAEA77F6AC0A}" dt="2020-11-23T10:07:36.804" v="3313" actId="20577"/>
          <ac:spMkLst>
            <pc:docMk/>
            <pc:sldMk cId="3938627321" sldId="360"/>
            <ac:spMk id="3" creationId="{C8E92701-9F07-4DBA-86E9-5049CF5AC83C}"/>
          </ac:spMkLst>
        </pc:spChg>
      </pc:sldChg>
      <pc:sldChg chg="modSp new del mod ord">
        <pc:chgData name="Prosper Yeng" userId="5982f373-d579-4cb7-8b77-66940d278426" providerId="ADAL" clId="{21708EA0-04EE-4E52-A46D-CAEA77F6AC0A}" dt="2020-11-23T10:38:41.428" v="3390" actId="47"/>
        <pc:sldMkLst>
          <pc:docMk/>
          <pc:sldMk cId="1506489379" sldId="361"/>
        </pc:sldMkLst>
        <pc:spChg chg="mod">
          <ac:chgData name="Prosper Yeng" userId="5982f373-d579-4cb7-8b77-66940d278426" providerId="ADAL" clId="{21708EA0-04EE-4E52-A46D-CAEA77F6AC0A}" dt="2020-11-19T15:00:17.907" v="1134" actId="20577"/>
          <ac:spMkLst>
            <pc:docMk/>
            <pc:sldMk cId="1506489379" sldId="361"/>
            <ac:spMk id="2" creationId="{8A719BCD-2854-4873-9F8D-222989EA2D64}"/>
          </ac:spMkLst>
        </pc:spChg>
        <pc:spChg chg="mod">
          <ac:chgData name="Prosper Yeng" userId="5982f373-d579-4cb7-8b77-66940d278426" providerId="ADAL" clId="{21708EA0-04EE-4E52-A46D-CAEA77F6AC0A}" dt="2020-11-19T15:03:45.991" v="1156" actId="33524"/>
          <ac:spMkLst>
            <pc:docMk/>
            <pc:sldMk cId="1506489379" sldId="361"/>
            <ac:spMk id="3" creationId="{F8AD8D1D-92FA-4AC5-827B-B3BCCB7D88FC}"/>
          </ac:spMkLst>
        </pc:spChg>
      </pc:sldChg>
      <pc:sldChg chg="delSp modSp new mod">
        <pc:chgData name="Prosper Yeng" userId="5982f373-d579-4cb7-8b77-66940d278426" providerId="ADAL" clId="{21708EA0-04EE-4E52-A46D-CAEA77F6AC0A}" dt="2020-11-27T08:45:46.481" v="3923" actId="14100"/>
        <pc:sldMkLst>
          <pc:docMk/>
          <pc:sldMk cId="480846701" sldId="362"/>
        </pc:sldMkLst>
        <pc:spChg chg="mod">
          <ac:chgData name="Prosper Yeng" userId="5982f373-d579-4cb7-8b77-66940d278426" providerId="ADAL" clId="{21708EA0-04EE-4E52-A46D-CAEA77F6AC0A}" dt="2020-11-27T08:45:46.481" v="3923" actId="14100"/>
          <ac:spMkLst>
            <pc:docMk/>
            <pc:sldMk cId="480846701" sldId="362"/>
            <ac:spMk id="2" creationId="{85C2BBE7-92F5-45AB-993E-A8114A883C30}"/>
          </ac:spMkLst>
        </pc:spChg>
        <pc:spChg chg="del">
          <ac:chgData name="Prosper Yeng" userId="5982f373-d579-4cb7-8b77-66940d278426" providerId="ADAL" clId="{21708EA0-04EE-4E52-A46D-CAEA77F6AC0A}" dt="2020-11-23T10:07:51.251" v="3314" actId="478"/>
          <ac:spMkLst>
            <pc:docMk/>
            <pc:sldMk cId="480846701" sldId="362"/>
            <ac:spMk id="3" creationId="{876586C0-DE6B-401C-977F-FD2631850C61}"/>
          </ac:spMkLst>
        </pc:spChg>
      </pc:sldChg>
      <pc:sldChg chg="addSp delSp modSp new mod">
        <pc:chgData name="Prosper Yeng" userId="5982f373-d579-4cb7-8b77-66940d278426" providerId="ADAL" clId="{21708EA0-04EE-4E52-A46D-CAEA77F6AC0A}" dt="2020-11-19T15:12:27.947" v="1219" actId="20577"/>
        <pc:sldMkLst>
          <pc:docMk/>
          <pc:sldMk cId="2547973019" sldId="363"/>
        </pc:sldMkLst>
        <pc:spChg chg="del">
          <ac:chgData name="Prosper Yeng" userId="5982f373-d579-4cb7-8b77-66940d278426" providerId="ADAL" clId="{21708EA0-04EE-4E52-A46D-CAEA77F6AC0A}" dt="2020-11-19T15:11:01.343" v="1177" actId="26606"/>
          <ac:spMkLst>
            <pc:docMk/>
            <pc:sldMk cId="2547973019" sldId="363"/>
            <ac:spMk id="2" creationId="{AF3C2DCA-74EB-4A46-94AD-96C89875A79C}"/>
          </ac:spMkLst>
        </pc:spChg>
        <pc:spChg chg="del">
          <ac:chgData name="Prosper Yeng" userId="5982f373-d579-4cb7-8b77-66940d278426" providerId="ADAL" clId="{21708EA0-04EE-4E52-A46D-CAEA77F6AC0A}" dt="2020-11-19T15:10:35.382" v="1176" actId="22"/>
          <ac:spMkLst>
            <pc:docMk/>
            <pc:sldMk cId="2547973019" sldId="363"/>
            <ac:spMk id="3" creationId="{5921B381-25E1-45CF-ADF0-6E654BC93742}"/>
          </ac:spMkLst>
        </pc:spChg>
        <pc:spChg chg="add mod">
          <ac:chgData name="Prosper Yeng" userId="5982f373-d579-4cb7-8b77-66940d278426" providerId="ADAL" clId="{21708EA0-04EE-4E52-A46D-CAEA77F6AC0A}" dt="2020-11-19T15:12:27.947" v="1219" actId="20577"/>
          <ac:spMkLst>
            <pc:docMk/>
            <pc:sldMk cId="2547973019" sldId="363"/>
            <ac:spMk id="10" creationId="{AC510FC5-035F-4413-A0A3-BC914F794A10}"/>
          </ac:spMkLst>
        </pc:spChg>
        <pc:picChg chg="add mod ord">
          <ac:chgData name="Prosper Yeng" userId="5982f373-d579-4cb7-8b77-66940d278426" providerId="ADAL" clId="{21708EA0-04EE-4E52-A46D-CAEA77F6AC0A}" dt="2020-11-19T15:11:01.343" v="1177" actId="26606"/>
          <ac:picMkLst>
            <pc:docMk/>
            <pc:sldMk cId="2547973019" sldId="363"/>
            <ac:picMk id="5" creationId="{EA5892A6-11BB-425C-9B74-71E67160904B}"/>
          </ac:picMkLst>
        </pc:picChg>
      </pc:sldChg>
      <pc:sldChg chg="addSp delSp modSp new mod">
        <pc:chgData name="Prosper Yeng" userId="5982f373-d579-4cb7-8b77-66940d278426" providerId="ADAL" clId="{21708EA0-04EE-4E52-A46D-CAEA77F6AC0A}" dt="2020-11-19T15:14:07.940" v="1245" actId="20577"/>
        <pc:sldMkLst>
          <pc:docMk/>
          <pc:sldMk cId="2264327920" sldId="364"/>
        </pc:sldMkLst>
        <pc:spChg chg="del">
          <ac:chgData name="Prosper Yeng" userId="5982f373-d579-4cb7-8b77-66940d278426" providerId="ADAL" clId="{21708EA0-04EE-4E52-A46D-CAEA77F6AC0A}" dt="2020-11-19T15:13:58.854" v="1222" actId="26606"/>
          <ac:spMkLst>
            <pc:docMk/>
            <pc:sldMk cId="2264327920" sldId="364"/>
            <ac:spMk id="2" creationId="{D60D49A3-AB7F-426A-8012-11B10B09DF84}"/>
          </ac:spMkLst>
        </pc:spChg>
        <pc:spChg chg="del">
          <ac:chgData name="Prosper Yeng" userId="5982f373-d579-4cb7-8b77-66940d278426" providerId="ADAL" clId="{21708EA0-04EE-4E52-A46D-CAEA77F6AC0A}" dt="2020-11-19T15:13:46.478" v="1221" actId="22"/>
          <ac:spMkLst>
            <pc:docMk/>
            <pc:sldMk cId="2264327920" sldId="364"/>
            <ac:spMk id="3" creationId="{9BE2B50D-877E-4328-8053-A5A1B36D88C1}"/>
          </ac:spMkLst>
        </pc:spChg>
        <pc:spChg chg="add mod">
          <ac:chgData name="Prosper Yeng" userId="5982f373-d579-4cb7-8b77-66940d278426" providerId="ADAL" clId="{21708EA0-04EE-4E52-A46D-CAEA77F6AC0A}" dt="2020-11-19T15:14:07.940" v="1245" actId="20577"/>
          <ac:spMkLst>
            <pc:docMk/>
            <pc:sldMk cId="2264327920" sldId="364"/>
            <ac:spMk id="10" creationId="{72B07295-9E64-4901-8541-2921499ED7F2}"/>
          </ac:spMkLst>
        </pc:spChg>
        <pc:picChg chg="add mod ord">
          <ac:chgData name="Prosper Yeng" userId="5982f373-d579-4cb7-8b77-66940d278426" providerId="ADAL" clId="{21708EA0-04EE-4E52-A46D-CAEA77F6AC0A}" dt="2020-11-19T15:13:58.854" v="1222" actId="26606"/>
          <ac:picMkLst>
            <pc:docMk/>
            <pc:sldMk cId="2264327920" sldId="364"/>
            <ac:picMk id="5" creationId="{1658A697-AF55-4A12-825B-F373726BB031}"/>
          </ac:picMkLst>
        </pc:picChg>
      </pc:sldChg>
      <pc:sldChg chg="addSp delSp modSp new mod ord modClrScheme chgLayout">
        <pc:chgData name="Prosper Yeng" userId="5982f373-d579-4cb7-8b77-66940d278426" providerId="ADAL" clId="{21708EA0-04EE-4E52-A46D-CAEA77F6AC0A}" dt="2020-11-21T12:57:57.708" v="2197" actId="20577"/>
        <pc:sldMkLst>
          <pc:docMk/>
          <pc:sldMk cId="1453644327" sldId="365"/>
        </pc:sldMkLst>
        <pc:spChg chg="mod">
          <ac:chgData name="Prosper Yeng" userId="5982f373-d579-4cb7-8b77-66940d278426" providerId="ADAL" clId="{21708EA0-04EE-4E52-A46D-CAEA77F6AC0A}" dt="2020-11-21T12:48:26.253" v="1972" actId="26606"/>
          <ac:spMkLst>
            <pc:docMk/>
            <pc:sldMk cId="1453644327" sldId="365"/>
            <ac:spMk id="2" creationId="{068A6FA1-5F8E-4563-B840-9F595FE0EF83}"/>
          </ac:spMkLst>
        </pc:spChg>
        <pc:spChg chg="del">
          <ac:chgData name="Prosper Yeng" userId="5982f373-d579-4cb7-8b77-66940d278426" providerId="ADAL" clId="{21708EA0-04EE-4E52-A46D-CAEA77F6AC0A}" dt="2020-11-19T15:45:55.284" v="1247" actId="22"/>
          <ac:spMkLst>
            <pc:docMk/>
            <pc:sldMk cId="1453644327" sldId="365"/>
            <ac:spMk id="3" creationId="{B11C7666-6291-4237-BEF6-425B839FD534}"/>
          </ac:spMkLst>
        </pc:spChg>
        <pc:spChg chg="add mod">
          <ac:chgData name="Prosper Yeng" userId="5982f373-d579-4cb7-8b77-66940d278426" providerId="ADAL" clId="{21708EA0-04EE-4E52-A46D-CAEA77F6AC0A}" dt="2020-11-21T12:57:57.708" v="2197" actId="20577"/>
          <ac:spMkLst>
            <pc:docMk/>
            <pc:sldMk cId="1453644327" sldId="365"/>
            <ac:spMk id="10" creationId="{9360F309-9852-4E90-96AE-AABEF839CBD7}"/>
          </ac:spMkLst>
        </pc:spChg>
        <pc:picChg chg="add mod ord">
          <ac:chgData name="Prosper Yeng" userId="5982f373-d579-4cb7-8b77-66940d278426" providerId="ADAL" clId="{21708EA0-04EE-4E52-A46D-CAEA77F6AC0A}" dt="2020-11-21T12:51:01.581" v="1999" actId="14100"/>
          <ac:picMkLst>
            <pc:docMk/>
            <pc:sldMk cId="1453644327" sldId="365"/>
            <ac:picMk id="5" creationId="{87484F5F-DDD6-492F-A4F7-C7B8CE44E25E}"/>
          </ac:picMkLst>
        </pc:picChg>
      </pc:sldChg>
      <pc:sldChg chg="addSp delSp modSp new mod modClrScheme chgLayout">
        <pc:chgData name="Prosper Yeng" userId="5982f373-d579-4cb7-8b77-66940d278426" providerId="ADAL" clId="{21708EA0-04EE-4E52-A46D-CAEA77F6AC0A}" dt="2020-11-21T12:25:50.253" v="1633" actId="20577"/>
        <pc:sldMkLst>
          <pc:docMk/>
          <pc:sldMk cId="673094131" sldId="366"/>
        </pc:sldMkLst>
        <pc:spChg chg="mod">
          <ac:chgData name="Prosper Yeng" userId="5982f373-d579-4cb7-8b77-66940d278426" providerId="ADAL" clId="{21708EA0-04EE-4E52-A46D-CAEA77F6AC0A}" dt="2020-11-21T12:22:47.434" v="1483" actId="27636"/>
          <ac:spMkLst>
            <pc:docMk/>
            <pc:sldMk cId="673094131" sldId="366"/>
            <ac:spMk id="2" creationId="{ED2CC99C-D9EA-4B9D-AFC4-27A80BA5F7D1}"/>
          </ac:spMkLst>
        </pc:spChg>
        <pc:spChg chg="del">
          <ac:chgData name="Prosper Yeng" userId="5982f373-d579-4cb7-8b77-66940d278426" providerId="ADAL" clId="{21708EA0-04EE-4E52-A46D-CAEA77F6AC0A}" dt="2020-11-21T12:21:24.796" v="1436" actId="26606"/>
          <ac:spMkLst>
            <pc:docMk/>
            <pc:sldMk cId="673094131" sldId="366"/>
            <ac:spMk id="3" creationId="{A9C1748C-2ED9-44E1-8685-DC44595F12BD}"/>
          </ac:spMkLst>
        </pc:spChg>
        <pc:spChg chg="add mod">
          <ac:chgData name="Prosper Yeng" userId="5982f373-d579-4cb7-8b77-66940d278426" providerId="ADAL" clId="{21708EA0-04EE-4E52-A46D-CAEA77F6AC0A}" dt="2020-11-21T12:25:50.253" v="1633" actId="20577"/>
          <ac:spMkLst>
            <pc:docMk/>
            <pc:sldMk cId="673094131" sldId="366"/>
            <ac:spMk id="8" creationId="{B2207431-653C-465E-8569-22F27ED8BD63}"/>
          </ac:spMkLst>
        </pc:spChg>
      </pc:sldChg>
      <pc:sldChg chg="modSp new del mod">
        <pc:chgData name="Prosper Yeng" userId="5982f373-d579-4cb7-8b77-66940d278426" providerId="ADAL" clId="{21708EA0-04EE-4E52-A46D-CAEA77F6AC0A}" dt="2020-11-21T12:18:12.697" v="1378" actId="47"/>
        <pc:sldMkLst>
          <pc:docMk/>
          <pc:sldMk cId="3167831213" sldId="366"/>
        </pc:sldMkLst>
        <pc:spChg chg="mod">
          <ac:chgData name="Prosper Yeng" userId="5982f373-d579-4cb7-8b77-66940d278426" providerId="ADAL" clId="{21708EA0-04EE-4E52-A46D-CAEA77F6AC0A}" dt="2020-11-21T12:15:58.853" v="1360" actId="20577"/>
          <ac:spMkLst>
            <pc:docMk/>
            <pc:sldMk cId="3167831213" sldId="366"/>
            <ac:spMk id="2" creationId="{EC95105C-D981-422E-AE96-66A23065C67F}"/>
          </ac:spMkLst>
        </pc:spChg>
        <pc:spChg chg="mod">
          <ac:chgData name="Prosper Yeng" userId="5982f373-d579-4cb7-8b77-66940d278426" providerId="ADAL" clId="{21708EA0-04EE-4E52-A46D-CAEA77F6AC0A}" dt="2020-11-21T12:17:22.565" v="1375" actId="6549"/>
          <ac:spMkLst>
            <pc:docMk/>
            <pc:sldMk cId="3167831213" sldId="366"/>
            <ac:spMk id="3" creationId="{3265BED8-5979-44D2-BAB7-E2B6E0DCD6EF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3T10:10:40.522" v="3318" actId="404"/>
        <pc:sldMkLst>
          <pc:docMk/>
          <pc:sldMk cId="2402007740" sldId="367"/>
        </pc:sldMkLst>
        <pc:spChg chg="mod">
          <ac:chgData name="Prosper Yeng" userId="5982f373-d579-4cb7-8b77-66940d278426" providerId="ADAL" clId="{21708EA0-04EE-4E52-A46D-CAEA77F6AC0A}" dt="2020-11-21T12:32:21.260" v="1738" actId="26606"/>
          <ac:spMkLst>
            <pc:docMk/>
            <pc:sldMk cId="2402007740" sldId="367"/>
            <ac:spMk id="2" creationId="{BAC4B427-8A77-41A0-B5FB-3071A86FF304}"/>
          </ac:spMkLst>
        </pc:spChg>
        <pc:spChg chg="mod ord">
          <ac:chgData name="Prosper Yeng" userId="5982f373-d579-4cb7-8b77-66940d278426" providerId="ADAL" clId="{21708EA0-04EE-4E52-A46D-CAEA77F6AC0A}" dt="2020-11-23T10:10:40.522" v="3318" actId="404"/>
          <ac:spMkLst>
            <pc:docMk/>
            <pc:sldMk cId="2402007740" sldId="367"/>
            <ac:spMk id="3" creationId="{92BAFB75-F0B1-4638-A7AB-D989FCEC95A0}"/>
          </ac:spMkLst>
        </pc:spChg>
        <pc:spChg chg="add del mod">
          <ac:chgData name="Prosper Yeng" userId="5982f373-d579-4cb7-8b77-66940d278426" providerId="ADAL" clId="{21708EA0-04EE-4E52-A46D-CAEA77F6AC0A}" dt="2020-11-21T12:32:21.260" v="1738" actId="26606"/>
          <ac:spMkLst>
            <pc:docMk/>
            <pc:sldMk cId="2402007740" sldId="367"/>
            <ac:spMk id="8" creationId="{BCE46D21-F263-4B08-B36D-9560BBD3F843}"/>
          </ac:spMkLst>
        </pc:spChg>
        <pc:spChg chg="add del mod">
          <ac:chgData name="Prosper Yeng" userId="5982f373-d579-4cb7-8b77-66940d278426" providerId="ADAL" clId="{21708EA0-04EE-4E52-A46D-CAEA77F6AC0A}" dt="2020-11-21T12:32:21.260" v="1738" actId="26606"/>
          <ac:spMkLst>
            <pc:docMk/>
            <pc:sldMk cId="2402007740" sldId="367"/>
            <ac:spMk id="10" creationId="{1591E017-5368-4E35-A9F0-66932C43CC73}"/>
          </ac:spMkLst>
        </pc:spChg>
        <pc:spChg chg="add del mod">
          <ac:chgData name="Prosper Yeng" userId="5982f373-d579-4cb7-8b77-66940d278426" providerId="ADAL" clId="{21708EA0-04EE-4E52-A46D-CAEA77F6AC0A}" dt="2020-11-21T12:32:14.032" v="1737"/>
          <ac:spMkLst>
            <pc:docMk/>
            <pc:sldMk cId="2402007740" sldId="367"/>
            <ac:spMk id="12" creationId="{CA84E92D-E2FF-49FB-97CE-406ABB10D366}"/>
          </ac:spMkLst>
        </pc:spChg>
        <pc:picChg chg="add mod">
          <ac:chgData name="Prosper Yeng" userId="5982f373-d579-4cb7-8b77-66940d278426" providerId="ADAL" clId="{21708EA0-04EE-4E52-A46D-CAEA77F6AC0A}" dt="2020-11-21T12:32:21.260" v="1738" actId="26606"/>
          <ac:picMkLst>
            <pc:docMk/>
            <pc:sldMk cId="2402007740" sldId="367"/>
            <ac:picMk id="1026" creationId="{B03A81FB-2C51-45D8-8A40-A31608C49E12}"/>
          </ac:picMkLst>
        </pc:picChg>
      </pc:sldChg>
      <pc:sldChg chg="addSp delSp modSp new mod modClrScheme chgLayout">
        <pc:chgData name="Prosper Yeng" userId="5982f373-d579-4cb7-8b77-66940d278426" providerId="ADAL" clId="{21708EA0-04EE-4E52-A46D-CAEA77F6AC0A}" dt="2020-11-21T12:40:51.980" v="1882" actId="20577"/>
        <pc:sldMkLst>
          <pc:docMk/>
          <pc:sldMk cId="3178530535" sldId="368"/>
        </pc:sldMkLst>
        <pc:spChg chg="mod">
          <ac:chgData name="Prosper Yeng" userId="5982f373-d579-4cb7-8b77-66940d278426" providerId="ADAL" clId="{21708EA0-04EE-4E52-A46D-CAEA77F6AC0A}" dt="2020-11-21T12:40:51.980" v="1882" actId="20577"/>
          <ac:spMkLst>
            <pc:docMk/>
            <pc:sldMk cId="3178530535" sldId="368"/>
            <ac:spMk id="2" creationId="{A6A1D562-EB10-43B2-99E9-7CCEC0D9604B}"/>
          </ac:spMkLst>
        </pc:spChg>
        <pc:spChg chg="mod">
          <ac:chgData name="Prosper Yeng" userId="5982f373-d579-4cb7-8b77-66940d278426" providerId="ADAL" clId="{21708EA0-04EE-4E52-A46D-CAEA77F6AC0A}" dt="2020-11-21T12:40:21.948" v="1866" actId="20577"/>
          <ac:spMkLst>
            <pc:docMk/>
            <pc:sldMk cId="3178530535" sldId="368"/>
            <ac:spMk id="3" creationId="{CFBC7BB0-ADAB-4678-8EC9-2F8B42781235}"/>
          </ac:spMkLst>
        </pc:spChg>
        <pc:spChg chg="add del">
          <ac:chgData name="Prosper Yeng" userId="5982f373-d579-4cb7-8b77-66940d278426" providerId="ADAL" clId="{21708EA0-04EE-4E52-A46D-CAEA77F6AC0A}" dt="2020-11-21T12:35:12.961" v="1767" actId="26606"/>
          <ac:spMkLst>
            <pc:docMk/>
            <pc:sldMk cId="3178530535" sldId="368"/>
            <ac:spMk id="4" creationId="{4FC960FC-8EE1-4BCB-8564-25BCF75ABA84}"/>
          </ac:spMkLst>
        </pc:spChg>
      </pc:sldChg>
      <pc:sldChg chg="modSp new del mod">
        <pc:chgData name="Prosper Yeng" userId="5982f373-d579-4cb7-8b77-66940d278426" providerId="ADAL" clId="{21708EA0-04EE-4E52-A46D-CAEA77F6AC0A}" dt="2020-11-23T10:38:35.024" v="3389" actId="47"/>
        <pc:sldMkLst>
          <pc:docMk/>
          <pc:sldMk cId="1404210802" sldId="369"/>
        </pc:sldMkLst>
        <pc:spChg chg="mod">
          <ac:chgData name="Prosper Yeng" userId="5982f373-d579-4cb7-8b77-66940d278426" providerId="ADAL" clId="{21708EA0-04EE-4E52-A46D-CAEA77F6AC0A}" dt="2020-11-21T12:38:11.149" v="1852"/>
          <ac:spMkLst>
            <pc:docMk/>
            <pc:sldMk cId="1404210802" sldId="369"/>
            <ac:spMk id="2" creationId="{7D934387-2E8D-43DC-8543-DC52858E1DD4}"/>
          </ac:spMkLst>
        </pc:spChg>
        <pc:spChg chg="mod">
          <ac:chgData name="Prosper Yeng" userId="5982f373-d579-4cb7-8b77-66940d278426" providerId="ADAL" clId="{21708EA0-04EE-4E52-A46D-CAEA77F6AC0A}" dt="2020-11-21T12:40:13.492" v="1865" actId="20577"/>
          <ac:spMkLst>
            <pc:docMk/>
            <pc:sldMk cId="1404210802" sldId="369"/>
            <ac:spMk id="3" creationId="{F1689EAC-84F6-49F2-8CC1-9C80F662E69B}"/>
          </ac:spMkLst>
        </pc:spChg>
      </pc:sldChg>
      <pc:sldChg chg="modSp add mod">
        <pc:chgData name="Prosper Yeng" userId="5982f373-d579-4cb7-8b77-66940d278426" providerId="ADAL" clId="{21708EA0-04EE-4E52-A46D-CAEA77F6AC0A}" dt="2020-11-23T10:12:11.662" v="3322" actId="6549"/>
        <pc:sldMkLst>
          <pc:docMk/>
          <pc:sldMk cId="1114637888" sldId="370"/>
        </pc:sldMkLst>
        <pc:spChg chg="mod">
          <ac:chgData name="Prosper Yeng" userId="5982f373-d579-4cb7-8b77-66940d278426" providerId="ADAL" clId="{21708EA0-04EE-4E52-A46D-CAEA77F6AC0A}" dt="2020-11-21T12:42:56.414" v="1915" actId="1076"/>
          <ac:spMkLst>
            <pc:docMk/>
            <pc:sldMk cId="1114637888" sldId="370"/>
            <ac:spMk id="2" creationId="{A6A1D562-EB10-43B2-99E9-7CCEC0D9604B}"/>
          </ac:spMkLst>
        </pc:spChg>
        <pc:spChg chg="mod">
          <ac:chgData name="Prosper Yeng" userId="5982f373-d579-4cb7-8b77-66940d278426" providerId="ADAL" clId="{21708EA0-04EE-4E52-A46D-CAEA77F6AC0A}" dt="2020-11-23T10:12:11.662" v="3322" actId="6549"/>
          <ac:spMkLst>
            <pc:docMk/>
            <pc:sldMk cId="1114637888" sldId="370"/>
            <ac:spMk id="3" creationId="{CFBC7BB0-ADAB-4678-8EC9-2F8B42781235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3T10:35:55.920" v="3388" actId="20577"/>
        <pc:sldMkLst>
          <pc:docMk/>
          <pc:sldMk cId="3175095537" sldId="371"/>
        </pc:sldMkLst>
        <pc:spChg chg="del">
          <ac:chgData name="Prosper Yeng" userId="5982f373-d579-4cb7-8b77-66940d278426" providerId="ADAL" clId="{21708EA0-04EE-4E52-A46D-CAEA77F6AC0A}" dt="2020-11-21T12:53:43.910" v="2001" actId="26606"/>
          <ac:spMkLst>
            <pc:docMk/>
            <pc:sldMk cId="3175095537" sldId="371"/>
            <ac:spMk id="2" creationId="{10D9A0DA-0D20-450E-8C20-A510E9CA54A3}"/>
          </ac:spMkLst>
        </pc:spChg>
        <pc:spChg chg="del">
          <ac:chgData name="Prosper Yeng" userId="5982f373-d579-4cb7-8b77-66940d278426" providerId="ADAL" clId="{21708EA0-04EE-4E52-A46D-CAEA77F6AC0A}" dt="2020-11-21T12:53:43.910" v="2001" actId="26606"/>
          <ac:spMkLst>
            <pc:docMk/>
            <pc:sldMk cId="3175095537" sldId="371"/>
            <ac:spMk id="3" creationId="{96F22682-CF32-48D2-9C46-41F2CD815313}"/>
          </ac:spMkLst>
        </pc:spChg>
        <pc:spChg chg="del">
          <ac:chgData name="Prosper Yeng" userId="5982f373-d579-4cb7-8b77-66940d278426" providerId="ADAL" clId="{21708EA0-04EE-4E52-A46D-CAEA77F6AC0A}" dt="2020-11-21T12:53:43.910" v="2001" actId="26606"/>
          <ac:spMkLst>
            <pc:docMk/>
            <pc:sldMk cId="3175095537" sldId="371"/>
            <ac:spMk id="4" creationId="{73D5C23E-D80E-4118-B5BB-4D6845197015}"/>
          </ac:spMkLst>
        </pc:spChg>
        <pc:spChg chg="add mod">
          <ac:chgData name="Prosper Yeng" userId="5982f373-d579-4cb7-8b77-66940d278426" providerId="ADAL" clId="{21708EA0-04EE-4E52-A46D-CAEA77F6AC0A}" dt="2020-11-21T12:54:08.782" v="2003" actId="26606"/>
          <ac:spMkLst>
            <pc:docMk/>
            <pc:sldMk cId="3175095537" sldId="371"/>
            <ac:spMk id="9" creationId="{9D4ADD28-F181-4356-A030-F38489C0685D}"/>
          </ac:spMkLst>
        </pc:spChg>
        <pc:spChg chg="add del mod">
          <ac:chgData name="Prosper Yeng" userId="5982f373-d579-4cb7-8b77-66940d278426" providerId="ADAL" clId="{21708EA0-04EE-4E52-A46D-CAEA77F6AC0A}" dt="2020-11-21T12:54:08.782" v="2003" actId="26606"/>
          <ac:spMkLst>
            <pc:docMk/>
            <pc:sldMk cId="3175095537" sldId="371"/>
            <ac:spMk id="11" creationId="{6939E769-3D4E-46AD-90F6-3DC0383A9843}"/>
          </ac:spMkLst>
        </pc:spChg>
        <pc:spChg chg="add del mod">
          <ac:chgData name="Prosper Yeng" userId="5982f373-d579-4cb7-8b77-66940d278426" providerId="ADAL" clId="{21708EA0-04EE-4E52-A46D-CAEA77F6AC0A}" dt="2020-11-21T12:54:08.782" v="2003" actId="26606"/>
          <ac:spMkLst>
            <pc:docMk/>
            <pc:sldMk cId="3175095537" sldId="371"/>
            <ac:spMk id="13" creationId="{D9754238-8CB4-4E8D-A6EE-A27A076D51C3}"/>
          </ac:spMkLst>
        </pc:spChg>
        <pc:spChg chg="add mod">
          <ac:chgData name="Prosper Yeng" userId="5982f373-d579-4cb7-8b77-66940d278426" providerId="ADAL" clId="{21708EA0-04EE-4E52-A46D-CAEA77F6AC0A}" dt="2020-11-21T12:54:17.654" v="2022" actId="20577"/>
          <ac:spMkLst>
            <pc:docMk/>
            <pc:sldMk cId="3175095537" sldId="371"/>
            <ac:spMk id="18" creationId="{6481BBDF-7E23-428F-8F82-D3B342A0021D}"/>
          </ac:spMkLst>
        </pc:spChg>
        <pc:spChg chg="add mod">
          <ac:chgData name="Prosper Yeng" userId="5982f373-d579-4cb7-8b77-66940d278426" providerId="ADAL" clId="{21708EA0-04EE-4E52-A46D-CAEA77F6AC0A}" dt="2020-11-23T10:16:49.350" v="3329" actId="20577"/>
          <ac:spMkLst>
            <pc:docMk/>
            <pc:sldMk cId="3175095537" sldId="371"/>
            <ac:spMk id="20" creationId="{E97E0701-5CE3-406E-83A0-1DD2F79E723C}"/>
          </ac:spMkLst>
        </pc:spChg>
        <pc:spChg chg="add mod">
          <ac:chgData name="Prosper Yeng" userId="5982f373-d579-4cb7-8b77-66940d278426" providerId="ADAL" clId="{21708EA0-04EE-4E52-A46D-CAEA77F6AC0A}" dt="2020-11-21T12:54:25.787" v="2041" actId="20577"/>
          <ac:spMkLst>
            <pc:docMk/>
            <pc:sldMk cId="3175095537" sldId="371"/>
            <ac:spMk id="22" creationId="{FA2B8D76-527A-4CBC-87B6-CFA1D6982FD0}"/>
          </ac:spMkLst>
        </pc:spChg>
        <pc:spChg chg="add mod">
          <ac:chgData name="Prosper Yeng" userId="5982f373-d579-4cb7-8b77-66940d278426" providerId="ADAL" clId="{21708EA0-04EE-4E52-A46D-CAEA77F6AC0A}" dt="2020-11-23T10:35:55.920" v="3388" actId="20577"/>
          <ac:spMkLst>
            <pc:docMk/>
            <pc:sldMk cId="3175095537" sldId="371"/>
            <ac:spMk id="24" creationId="{9352321C-B35F-4A17-9CDB-08DC53701D04}"/>
          </ac:spMkLst>
        </pc:spChg>
      </pc:sldChg>
      <pc:sldChg chg="addSp delSp modSp new del mod modClrScheme chgLayout">
        <pc:chgData name="Prosper Yeng" userId="5982f373-d579-4cb7-8b77-66940d278426" providerId="ADAL" clId="{21708EA0-04EE-4E52-A46D-CAEA77F6AC0A}" dt="2020-11-27T08:54:56.621" v="3924" actId="47"/>
        <pc:sldMkLst>
          <pc:docMk/>
          <pc:sldMk cId="1990681582" sldId="372"/>
        </pc:sldMkLst>
        <pc:spChg chg="mod">
          <ac:chgData name="Prosper Yeng" userId="5982f373-d579-4cb7-8b77-66940d278426" providerId="ADAL" clId="{21708EA0-04EE-4E52-A46D-CAEA77F6AC0A}" dt="2020-11-21T13:05:33.243" v="2378" actId="1076"/>
          <ac:spMkLst>
            <pc:docMk/>
            <pc:sldMk cId="1990681582" sldId="372"/>
            <ac:spMk id="2" creationId="{5B745A44-3079-4DE5-8570-D5925D7627F4}"/>
          </ac:spMkLst>
        </pc:spChg>
        <pc:spChg chg="del">
          <ac:chgData name="Prosper Yeng" userId="5982f373-d579-4cb7-8b77-66940d278426" providerId="ADAL" clId="{21708EA0-04EE-4E52-A46D-CAEA77F6AC0A}" dt="2020-11-21T13:03:41.936" v="2354" actId="26606"/>
          <ac:spMkLst>
            <pc:docMk/>
            <pc:sldMk cId="1990681582" sldId="372"/>
            <ac:spMk id="3" creationId="{7A04D743-4057-4F7B-83DE-1E15E5EA761C}"/>
          </ac:spMkLst>
        </pc:spChg>
        <pc:spChg chg="del">
          <ac:chgData name="Prosper Yeng" userId="5982f373-d579-4cb7-8b77-66940d278426" providerId="ADAL" clId="{21708EA0-04EE-4E52-A46D-CAEA77F6AC0A}" dt="2020-11-21T13:03:41.936" v="2354" actId="26606"/>
          <ac:spMkLst>
            <pc:docMk/>
            <pc:sldMk cId="1990681582" sldId="372"/>
            <ac:spMk id="4" creationId="{34C6C0CE-9B40-47F2-9449-21175083CA21}"/>
          </ac:spMkLst>
        </pc:spChg>
        <pc:spChg chg="del">
          <ac:chgData name="Prosper Yeng" userId="5982f373-d579-4cb7-8b77-66940d278426" providerId="ADAL" clId="{21708EA0-04EE-4E52-A46D-CAEA77F6AC0A}" dt="2020-11-21T13:03:41.936" v="2354" actId="26606"/>
          <ac:spMkLst>
            <pc:docMk/>
            <pc:sldMk cId="1990681582" sldId="372"/>
            <ac:spMk id="5" creationId="{E4F6947C-3806-40DF-891C-9191022884EA}"/>
          </ac:spMkLst>
        </pc:spChg>
        <pc:spChg chg="del">
          <ac:chgData name="Prosper Yeng" userId="5982f373-d579-4cb7-8b77-66940d278426" providerId="ADAL" clId="{21708EA0-04EE-4E52-A46D-CAEA77F6AC0A}" dt="2020-11-21T13:03:41.936" v="2354" actId="26606"/>
          <ac:spMkLst>
            <pc:docMk/>
            <pc:sldMk cId="1990681582" sldId="372"/>
            <ac:spMk id="6" creationId="{1B8A202D-650C-40BB-B02B-128FFEDDE30E}"/>
          </ac:spMkLst>
        </pc:spChg>
        <pc:spChg chg="add mod">
          <ac:chgData name="Prosper Yeng" userId="5982f373-d579-4cb7-8b77-66940d278426" providerId="ADAL" clId="{21708EA0-04EE-4E52-A46D-CAEA77F6AC0A}" dt="2020-11-21T13:06:06.662" v="2392" actId="6549"/>
          <ac:spMkLst>
            <pc:docMk/>
            <pc:sldMk cId="1990681582" sldId="372"/>
            <ac:spMk id="11" creationId="{19994D74-04B5-43AF-BEAA-C74293E1E377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1T13:07:59.207" v="2429" actId="6549"/>
        <pc:sldMkLst>
          <pc:docMk/>
          <pc:sldMk cId="2417949257" sldId="373"/>
        </pc:sldMkLst>
        <pc:spChg chg="del">
          <ac:chgData name="Prosper Yeng" userId="5982f373-d579-4cb7-8b77-66940d278426" providerId="ADAL" clId="{21708EA0-04EE-4E52-A46D-CAEA77F6AC0A}" dt="2020-11-21T13:07:07.436" v="2394" actId="26606"/>
          <ac:spMkLst>
            <pc:docMk/>
            <pc:sldMk cId="2417949257" sldId="373"/>
            <ac:spMk id="2" creationId="{C613FD3B-E280-481D-B12E-242DA12C0B72}"/>
          </ac:spMkLst>
        </pc:spChg>
        <pc:spChg chg="del">
          <ac:chgData name="Prosper Yeng" userId="5982f373-d579-4cb7-8b77-66940d278426" providerId="ADAL" clId="{21708EA0-04EE-4E52-A46D-CAEA77F6AC0A}" dt="2020-11-21T13:07:07.436" v="2394" actId="26606"/>
          <ac:spMkLst>
            <pc:docMk/>
            <pc:sldMk cId="2417949257" sldId="373"/>
            <ac:spMk id="3" creationId="{D3579BE8-E768-4916-B7A7-D4A6F73F1194}"/>
          </ac:spMkLst>
        </pc:spChg>
        <pc:spChg chg="add mod">
          <ac:chgData name="Prosper Yeng" userId="5982f373-d579-4cb7-8b77-66940d278426" providerId="ADAL" clId="{21708EA0-04EE-4E52-A46D-CAEA77F6AC0A}" dt="2020-11-21T13:07:17.211" v="2415" actId="20577"/>
          <ac:spMkLst>
            <pc:docMk/>
            <pc:sldMk cId="2417949257" sldId="373"/>
            <ac:spMk id="8" creationId="{A821ABA7-60F4-4E5A-ABA2-74E730D4C561}"/>
          </ac:spMkLst>
        </pc:spChg>
        <pc:spChg chg="add mod">
          <ac:chgData name="Prosper Yeng" userId="5982f373-d579-4cb7-8b77-66940d278426" providerId="ADAL" clId="{21708EA0-04EE-4E52-A46D-CAEA77F6AC0A}" dt="2020-11-21T13:07:59.207" v="2429" actId="6549"/>
          <ac:spMkLst>
            <pc:docMk/>
            <pc:sldMk cId="2417949257" sldId="373"/>
            <ac:spMk id="10" creationId="{BB498DDD-AD40-4E28-9C93-728E76D1BD1C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1T13:19:11.695" v="2604" actId="1076"/>
        <pc:sldMkLst>
          <pc:docMk/>
          <pc:sldMk cId="189548694" sldId="374"/>
        </pc:sldMkLst>
        <pc:spChg chg="mod">
          <ac:chgData name="Prosper Yeng" userId="5982f373-d579-4cb7-8b77-66940d278426" providerId="ADAL" clId="{21708EA0-04EE-4E52-A46D-CAEA77F6AC0A}" dt="2020-11-21T13:18:37.407" v="2597" actId="26606"/>
          <ac:spMkLst>
            <pc:docMk/>
            <pc:sldMk cId="189548694" sldId="374"/>
            <ac:spMk id="2" creationId="{356BF50D-0F85-4EED-91FE-C94628F882B0}"/>
          </ac:spMkLst>
        </pc:spChg>
        <pc:spChg chg="del">
          <ac:chgData name="Prosper Yeng" userId="5982f373-d579-4cb7-8b77-66940d278426" providerId="ADAL" clId="{21708EA0-04EE-4E52-A46D-CAEA77F6AC0A}" dt="2020-11-21T13:09:02.131" v="2451" actId="26606"/>
          <ac:spMkLst>
            <pc:docMk/>
            <pc:sldMk cId="189548694" sldId="374"/>
            <ac:spMk id="3" creationId="{957C4053-57FD-42EA-8C21-52AC1B6748ED}"/>
          </ac:spMkLst>
        </pc:spChg>
        <pc:spChg chg="add mod">
          <ac:chgData name="Prosper Yeng" userId="5982f373-d579-4cb7-8b77-66940d278426" providerId="ADAL" clId="{21708EA0-04EE-4E52-A46D-CAEA77F6AC0A}" dt="2020-11-21T13:19:06.467" v="2603" actId="1076"/>
          <ac:spMkLst>
            <pc:docMk/>
            <pc:sldMk cId="189548694" sldId="374"/>
            <ac:spMk id="8" creationId="{A966BAC1-7B22-48E6-8D92-27893E205F7A}"/>
          </ac:spMkLst>
        </pc:spChg>
        <pc:spChg chg="add del mod">
          <ac:chgData name="Prosper Yeng" userId="5982f373-d579-4cb7-8b77-66940d278426" providerId="ADAL" clId="{21708EA0-04EE-4E52-A46D-CAEA77F6AC0A}" dt="2020-11-21T13:11:35.539" v="2495" actId="478"/>
          <ac:spMkLst>
            <pc:docMk/>
            <pc:sldMk cId="189548694" sldId="374"/>
            <ac:spMk id="10" creationId="{F2605D15-A848-4761-94F5-E50A96A4D17F}"/>
          </ac:spMkLst>
        </pc:spChg>
        <pc:spChg chg="add del mod">
          <ac:chgData name="Prosper Yeng" userId="5982f373-d579-4cb7-8b77-66940d278426" providerId="ADAL" clId="{21708EA0-04EE-4E52-A46D-CAEA77F6AC0A}" dt="2020-11-21T13:18:28.452" v="2596" actId="478"/>
          <ac:spMkLst>
            <pc:docMk/>
            <pc:sldMk cId="189548694" sldId="374"/>
            <ac:spMk id="12" creationId="{28C2CF32-2F30-4C70-9B65-12FE55718F54}"/>
          </ac:spMkLst>
        </pc:spChg>
        <pc:spChg chg="add del mod">
          <ac:chgData name="Prosper Yeng" userId="5982f373-d579-4cb7-8b77-66940d278426" providerId="ADAL" clId="{21708EA0-04EE-4E52-A46D-CAEA77F6AC0A}" dt="2020-11-21T13:18:25.636" v="2595" actId="478"/>
          <ac:spMkLst>
            <pc:docMk/>
            <pc:sldMk cId="189548694" sldId="374"/>
            <ac:spMk id="14" creationId="{1F1D56F7-E5E1-46CE-9B2D-F6A70A235149}"/>
          </ac:spMkLst>
        </pc:spChg>
        <pc:picChg chg="add mod">
          <ac:chgData name="Prosper Yeng" userId="5982f373-d579-4cb7-8b77-66940d278426" providerId="ADAL" clId="{21708EA0-04EE-4E52-A46D-CAEA77F6AC0A}" dt="2020-11-21T13:19:11.695" v="2604" actId="1076"/>
          <ac:picMkLst>
            <pc:docMk/>
            <pc:sldMk cId="189548694" sldId="374"/>
            <ac:picMk id="5" creationId="{6EB3AF23-BF22-4CBC-ACF9-22820327E5DD}"/>
          </ac:picMkLst>
        </pc:picChg>
        <pc:picChg chg="add del mod">
          <ac:chgData name="Prosper Yeng" userId="5982f373-d579-4cb7-8b77-66940d278426" providerId="ADAL" clId="{21708EA0-04EE-4E52-A46D-CAEA77F6AC0A}" dt="2020-11-21T13:16:24.874" v="2591" actId="21"/>
          <ac:picMkLst>
            <pc:docMk/>
            <pc:sldMk cId="189548694" sldId="374"/>
            <ac:picMk id="7" creationId="{C5C39259-E7CF-4967-A1A2-D1E05EDF9FC2}"/>
          </ac:picMkLst>
        </pc:picChg>
      </pc:sldChg>
      <pc:sldChg chg="addSp delSp modSp new mod modClrScheme chgLayout">
        <pc:chgData name="Prosper Yeng" userId="5982f373-d579-4cb7-8b77-66940d278426" providerId="ADAL" clId="{21708EA0-04EE-4E52-A46D-CAEA77F6AC0A}" dt="2020-11-21T14:10:39.190" v="2731" actId="20577"/>
        <pc:sldMkLst>
          <pc:docMk/>
          <pc:sldMk cId="449340808" sldId="375"/>
        </pc:sldMkLst>
        <pc:spChg chg="del">
          <ac:chgData name="Prosper Yeng" userId="5982f373-d579-4cb7-8b77-66940d278426" providerId="ADAL" clId="{21708EA0-04EE-4E52-A46D-CAEA77F6AC0A}" dt="2020-11-21T13:16:40.090" v="2593" actId="26606"/>
          <ac:spMkLst>
            <pc:docMk/>
            <pc:sldMk cId="449340808" sldId="375"/>
            <ac:spMk id="2" creationId="{CCAF7D0C-DE26-46D8-9DB6-FA36B5736ABD}"/>
          </ac:spMkLst>
        </pc:spChg>
        <pc:spChg chg="del">
          <ac:chgData name="Prosper Yeng" userId="5982f373-d579-4cb7-8b77-66940d278426" providerId="ADAL" clId="{21708EA0-04EE-4E52-A46D-CAEA77F6AC0A}" dt="2020-11-21T13:16:40.090" v="2593" actId="26606"/>
          <ac:spMkLst>
            <pc:docMk/>
            <pc:sldMk cId="449340808" sldId="375"/>
            <ac:spMk id="3" creationId="{A75CDDAE-5098-4537-9F4B-2ABC09300B77}"/>
          </ac:spMkLst>
        </pc:spChg>
        <pc:spChg chg="del">
          <ac:chgData name="Prosper Yeng" userId="5982f373-d579-4cb7-8b77-66940d278426" providerId="ADAL" clId="{21708EA0-04EE-4E52-A46D-CAEA77F6AC0A}" dt="2020-11-21T13:16:40.090" v="2593" actId="26606"/>
          <ac:spMkLst>
            <pc:docMk/>
            <pc:sldMk cId="449340808" sldId="375"/>
            <ac:spMk id="4" creationId="{E5C16789-8922-4A52-9926-D04AF01261F6}"/>
          </ac:spMkLst>
        </pc:spChg>
        <pc:spChg chg="del">
          <ac:chgData name="Prosper Yeng" userId="5982f373-d579-4cb7-8b77-66940d278426" providerId="ADAL" clId="{21708EA0-04EE-4E52-A46D-CAEA77F6AC0A}" dt="2020-11-21T13:16:40.090" v="2593" actId="26606"/>
          <ac:spMkLst>
            <pc:docMk/>
            <pc:sldMk cId="449340808" sldId="375"/>
            <ac:spMk id="5" creationId="{5C592DAB-E03E-40B3-BAC6-495A8B82FFD0}"/>
          </ac:spMkLst>
        </pc:spChg>
        <pc:spChg chg="del">
          <ac:chgData name="Prosper Yeng" userId="5982f373-d579-4cb7-8b77-66940d278426" providerId="ADAL" clId="{21708EA0-04EE-4E52-A46D-CAEA77F6AC0A}" dt="2020-11-21T13:16:40.090" v="2593" actId="26606"/>
          <ac:spMkLst>
            <pc:docMk/>
            <pc:sldMk cId="449340808" sldId="375"/>
            <ac:spMk id="6" creationId="{6717120B-3552-4799-872E-B4C677E21227}"/>
          </ac:spMkLst>
        </pc:spChg>
        <pc:spChg chg="add mod">
          <ac:chgData name="Prosper Yeng" userId="5982f373-d579-4cb7-8b77-66940d278426" providerId="ADAL" clId="{21708EA0-04EE-4E52-A46D-CAEA77F6AC0A}" dt="2020-11-21T14:10:39.190" v="2731" actId="20577"/>
          <ac:spMkLst>
            <pc:docMk/>
            <pc:sldMk cId="449340808" sldId="375"/>
            <ac:spMk id="12" creationId="{FD082971-3C0D-468C-BD91-B100A8C67D09}"/>
          </ac:spMkLst>
        </pc:spChg>
        <pc:picChg chg="add mod">
          <ac:chgData name="Prosper Yeng" userId="5982f373-d579-4cb7-8b77-66940d278426" providerId="ADAL" clId="{21708EA0-04EE-4E52-A46D-CAEA77F6AC0A}" dt="2020-11-21T13:16:40.090" v="2593" actId="26606"/>
          <ac:picMkLst>
            <pc:docMk/>
            <pc:sldMk cId="449340808" sldId="375"/>
            <ac:picMk id="7" creationId="{E94B3F58-138E-4303-8460-F7CA4C534A92}"/>
          </ac:picMkLst>
        </pc:picChg>
      </pc:sldChg>
      <pc:sldChg chg="modSp new mod modClrScheme chgLayout">
        <pc:chgData name="Prosper Yeng" userId="5982f373-d579-4cb7-8b77-66940d278426" providerId="ADAL" clId="{21708EA0-04EE-4E52-A46D-CAEA77F6AC0A}" dt="2020-11-22T21:36:28.396" v="2977" actId="20577"/>
        <pc:sldMkLst>
          <pc:docMk/>
          <pc:sldMk cId="67075342" sldId="376"/>
        </pc:sldMkLst>
        <pc:spChg chg="mod">
          <ac:chgData name="Prosper Yeng" userId="5982f373-d579-4cb7-8b77-66940d278426" providerId="ADAL" clId="{21708EA0-04EE-4E52-A46D-CAEA77F6AC0A}" dt="2020-11-21T14:24:33.231" v="2793" actId="26606"/>
          <ac:spMkLst>
            <pc:docMk/>
            <pc:sldMk cId="67075342" sldId="376"/>
            <ac:spMk id="2" creationId="{3881C88F-C966-470B-9967-45261F68D6AA}"/>
          </ac:spMkLst>
        </pc:spChg>
        <pc:spChg chg="mod">
          <ac:chgData name="Prosper Yeng" userId="5982f373-d579-4cb7-8b77-66940d278426" providerId="ADAL" clId="{21708EA0-04EE-4E52-A46D-CAEA77F6AC0A}" dt="2020-11-22T21:36:28.396" v="2977" actId="20577"/>
          <ac:spMkLst>
            <pc:docMk/>
            <pc:sldMk cId="67075342" sldId="376"/>
            <ac:spMk id="3" creationId="{70B12AD5-57ED-4C1D-A9D9-5DB83E5413BA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1T14:34:09.297" v="2944" actId="20577"/>
        <pc:sldMkLst>
          <pc:docMk/>
          <pc:sldMk cId="66096971" sldId="377"/>
        </pc:sldMkLst>
        <pc:spChg chg="add del">
          <ac:chgData name="Prosper Yeng" userId="5982f373-d579-4cb7-8b77-66940d278426" providerId="ADAL" clId="{21708EA0-04EE-4E52-A46D-CAEA77F6AC0A}" dt="2020-11-21T14:28:07.343" v="2805" actId="26606"/>
          <ac:spMkLst>
            <pc:docMk/>
            <pc:sldMk cId="66096971" sldId="377"/>
            <ac:spMk id="2" creationId="{2C978A85-4A77-4D8C-963E-3AB1E33EC423}"/>
          </ac:spMkLst>
        </pc:spChg>
        <pc:spChg chg="add del mod">
          <ac:chgData name="Prosper Yeng" userId="5982f373-d579-4cb7-8b77-66940d278426" providerId="ADAL" clId="{21708EA0-04EE-4E52-A46D-CAEA77F6AC0A}" dt="2020-11-21T14:28:07.343" v="2805" actId="26606"/>
          <ac:spMkLst>
            <pc:docMk/>
            <pc:sldMk cId="66096971" sldId="377"/>
            <ac:spMk id="3" creationId="{C14C472C-4536-4CA4-A014-137794BB869B}"/>
          </ac:spMkLst>
        </pc:spChg>
        <pc:spChg chg="add del">
          <ac:chgData name="Prosper Yeng" userId="5982f373-d579-4cb7-8b77-66940d278426" providerId="ADAL" clId="{21708EA0-04EE-4E52-A46D-CAEA77F6AC0A}" dt="2020-11-21T14:31:01.324" v="2904" actId="26606"/>
          <ac:spMkLst>
            <pc:docMk/>
            <pc:sldMk cId="66096971" sldId="377"/>
            <ac:spMk id="6" creationId="{56779885-5E94-410B-857D-A5705C504A63}"/>
          </ac:spMkLst>
        </pc:spChg>
        <pc:spChg chg="add del">
          <ac:chgData name="Prosper Yeng" userId="5982f373-d579-4cb7-8b77-66940d278426" providerId="ADAL" clId="{21708EA0-04EE-4E52-A46D-CAEA77F6AC0A}" dt="2020-11-21T14:27:35.491" v="2799" actId="26606"/>
          <ac:spMkLst>
            <pc:docMk/>
            <pc:sldMk cId="66096971" sldId="377"/>
            <ac:spMk id="9" creationId="{8C8A4806-ECB0-4508-9C00-C1E0254A825E}"/>
          </ac:spMkLst>
        </pc:spChg>
        <pc:spChg chg="add del mod">
          <ac:chgData name="Prosper Yeng" userId="5982f373-d579-4cb7-8b77-66940d278426" providerId="ADAL" clId="{21708EA0-04EE-4E52-A46D-CAEA77F6AC0A}" dt="2020-11-21T14:32:51.802" v="2923" actId="26606"/>
          <ac:spMkLst>
            <pc:docMk/>
            <pc:sldMk cId="66096971" sldId="377"/>
            <ac:spMk id="10" creationId="{621951D9-1FB6-4BC6-8D67-FC52442B9286}"/>
          </ac:spMkLst>
        </pc:spChg>
        <pc:spChg chg="add del mod">
          <ac:chgData name="Prosper Yeng" userId="5982f373-d579-4cb7-8b77-66940d278426" providerId="ADAL" clId="{21708EA0-04EE-4E52-A46D-CAEA77F6AC0A}" dt="2020-11-21T14:32:35.559" v="2921"/>
          <ac:spMkLst>
            <pc:docMk/>
            <pc:sldMk cId="66096971" sldId="377"/>
            <ac:spMk id="11" creationId="{162779D1-B047-436F-B247-71FE286C799B}"/>
          </ac:spMkLst>
        </pc:spChg>
        <pc:spChg chg="add del mod">
          <ac:chgData name="Prosper Yeng" userId="5982f373-d579-4cb7-8b77-66940d278426" providerId="ADAL" clId="{21708EA0-04EE-4E52-A46D-CAEA77F6AC0A}" dt="2020-11-21T14:31:55.176" v="2914" actId="478"/>
          <ac:spMkLst>
            <pc:docMk/>
            <pc:sldMk cId="66096971" sldId="377"/>
            <ac:spMk id="12" creationId="{4A11CE08-9256-40D4-AF19-71D09A28C0EB}"/>
          </ac:spMkLst>
        </pc:spChg>
        <pc:spChg chg="add del">
          <ac:chgData name="Prosper Yeng" userId="5982f373-d579-4cb7-8b77-66940d278426" providerId="ADAL" clId="{21708EA0-04EE-4E52-A46D-CAEA77F6AC0A}" dt="2020-11-21T14:32:59.640" v="2925" actId="478"/>
          <ac:spMkLst>
            <pc:docMk/>
            <pc:sldMk cId="66096971" sldId="377"/>
            <ac:spMk id="13" creationId="{7140551A-7E1B-416B-B890-1B7A1A2FBAC1}"/>
          </ac:spMkLst>
        </pc:spChg>
        <pc:spChg chg="add del mod">
          <ac:chgData name="Prosper Yeng" userId="5982f373-d579-4cb7-8b77-66940d278426" providerId="ADAL" clId="{21708EA0-04EE-4E52-A46D-CAEA77F6AC0A}" dt="2020-11-21T14:31:52.896" v="2913" actId="478"/>
          <ac:spMkLst>
            <pc:docMk/>
            <pc:sldMk cId="66096971" sldId="377"/>
            <ac:spMk id="14" creationId="{9CD6E659-B054-4D79-A21A-9DCBEB5B8260}"/>
          </ac:spMkLst>
        </pc:spChg>
        <pc:spChg chg="add del">
          <ac:chgData name="Prosper Yeng" userId="5982f373-d579-4cb7-8b77-66940d278426" providerId="ADAL" clId="{21708EA0-04EE-4E52-A46D-CAEA77F6AC0A}" dt="2020-11-21T14:33:04.585" v="2926" actId="478"/>
          <ac:spMkLst>
            <pc:docMk/>
            <pc:sldMk cId="66096971" sldId="377"/>
            <ac:spMk id="15" creationId="{55E83B0F-44B6-4FE6-BAAA-0D5FC8217B33}"/>
          </ac:spMkLst>
        </pc:spChg>
        <pc:graphicFrameChg chg="add del">
          <ac:chgData name="Prosper Yeng" userId="5982f373-d579-4cb7-8b77-66940d278426" providerId="ADAL" clId="{21708EA0-04EE-4E52-A46D-CAEA77F6AC0A}" dt="2020-11-21T14:27:35.491" v="2799" actId="26606"/>
          <ac:graphicFrameMkLst>
            <pc:docMk/>
            <pc:sldMk cId="66096971" sldId="377"/>
            <ac:graphicFrameMk id="5" creationId="{B89A1F2C-263A-45F2-A987-C93500690EC2}"/>
          </ac:graphicFrameMkLst>
        </pc:graphicFrameChg>
        <pc:graphicFrameChg chg="add mod modGraphic">
          <ac:chgData name="Prosper Yeng" userId="5982f373-d579-4cb7-8b77-66940d278426" providerId="ADAL" clId="{21708EA0-04EE-4E52-A46D-CAEA77F6AC0A}" dt="2020-11-21T14:34:09.297" v="2944" actId="20577"/>
          <ac:graphicFrameMkLst>
            <pc:docMk/>
            <pc:sldMk cId="66096971" sldId="377"/>
            <ac:graphicFrameMk id="7" creationId="{1C8997B3-0C12-4ADF-81CF-4EDC52F5EEE1}"/>
          </ac:graphicFrameMkLst>
        </pc:graphicFrameChg>
      </pc:sldChg>
      <pc:sldChg chg="modSp new mod">
        <pc:chgData name="Prosper Yeng" userId="5982f373-d579-4cb7-8b77-66940d278426" providerId="ADAL" clId="{21708EA0-04EE-4E52-A46D-CAEA77F6AC0A}" dt="2020-11-22T21:39:07.568" v="2994" actId="20577"/>
        <pc:sldMkLst>
          <pc:docMk/>
          <pc:sldMk cId="3084013329" sldId="378"/>
        </pc:sldMkLst>
        <pc:spChg chg="mod">
          <ac:chgData name="Prosper Yeng" userId="5982f373-d579-4cb7-8b77-66940d278426" providerId="ADAL" clId="{21708EA0-04EE-4E52-A46D-CAEA77F6AC0A}" dt="2020-11-21T14:34:37.353" v="2956" actId="20577"/>
          <ac:spMkLst>
            <pc:docMk/>
            <pc:sldMk cId="3084013329" sldId="378"/>
            <ac:spMk id="2" creationId="{6E10AD94-AFBF-4DCA-9F2E-C3F4B3E112B8}"/>
          </ac:spMkLst>
        </pc:spChg>
        <pc:spChg chg="mod">
          <ac:chgData name="Prosper Yeng" userId="5982f373-d579-4cb7-8b77-66940d278426" providerId="ADAL" clId="{21708EA0-04EE-4E52-A46D-CAEA77F6AC0A}" dt="2020-11-22T21:39:07.568" v="2994" actId="20577"/>
          <ac:spMkLst>
            <pc:docMk/>
            <pc:sldMk cId="3084013329" sldId="378"/>
            <ac:spMk id="3" creationId="{DFEAF18B-013B-47D3-BB09-3BF4ED100C73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3T11:46:11.917" v="3634" actId="20577"/>
        <pc:sldMkLst>
          <pc:docMk/>
          <pc:sldMk cId="162858348" sldId="379"/>
        </pc:sldMkLst>
        <pc:spChg chg="mod">
          <ac:chgData name="Prosper Yeng" userId="5982f373-d579-4cb7-8b77-66940d278426" providerId="ADAL" clId="{21708EA0-04EE-4E52-A46D-CAEA77F6AC0A}" dt="2020-11-21T14:20:40.343" v="2781" actId="27636"/>
          <ac:spMkLst>
            <pc:docMk/>
            <pc:sldMk cId="162858348" sldId="379"/>
            <ac:spMk id="2" creationId="{F5E50B1B-5A15-44B5-9B65-0869B2A72689}"/>
          </ac:spMkLst>
        </pc:spChg>
        <pc:spChg chg="del mod">
          <ac:chgData name="Prosper Yeng" userId="5982f373-d579-4cb7-8b77-66940d278426" providerId="ADAL" clId="{21708EA0-04EE-4E52-A46D-CAEA77F6AC0A}" dt="2020-11-21T14:17:57.948" v="2768" actId="26606"/>
          <ac:spMkLst>
            <pc:docMk/>
            <pc:sldMk cId="162858348" sldId="379"/>
            <ac:spMk id="3" creationId="{B8CA5489-77BE-4FDD-87CD-FF20224CA724}"/>
          </ac:spMkLst>
        </pc:spChg>
        <pc:spChg chg="add mod">
          <ac:chgData name="Prosper Yeng" userId="5982f373-d579-4cb7-8b77-66940d278426" providerId="ADAL" clId="{21708EA0-04EE-4E52-A46D-CAEA77F6AC0A}" dt="2020-11-23T11:46:11.917" v="3634" actId="20577"/>
          <ac:spMkLst>
            <pc:docMk/>
            <pc:sldMk cId="162858348" sldId="379"/>
            <ac:spMk id="6" creationId="{621D4750-12F0-4A6D-BF81-61DD0364BBDA}"/>
          </ac:spMkLst>
        </pc:spChg>
        <pc:spChg chg="add del mod">
          <ac:chgData name="Prosper Yeng" userId="5982f373-d579-4cb7-8b77-66940d278426" providerId="ADAL" clId="{21708EA0-04EE-4E52-A46D-CAEA77F6AC0A}" dt="2020-11-21T14:20:28.779" v="2779" actId="22"/>
          <ac:spMkLst>
            <pc:docMk/>
            <pc:sldMk cId="162858348" sldId="379"/>
            <ac:spMk id="7" creationId="{85963AA6-45FA-43D1-AECF-648C5895D982}"/>
          </ac:spMkLst>
        </pc:spChg>
        <pc:spChg chg="add mod">
          <ac:chgData name="Prosper Yeng" userId="5982f373-d579-4cb7-8b77-66940d278426" providerId="ADAL" clId="{21708EA0-04EE-4E52-A46D-CAEA77F6AC0A}" dt="2020-11-23T11:21:35.647" v="3617" actId="1076"/>
          <ac:spMkLst>
            <pc:docMk/>
            <pc:sldMk cId="162858348" sldId="379"/>
            <ac:spMk id="8" creationId="{11A76AF0-1EFD-462B-AD97-597BAED86848}"/>
          </ac:spMkLst>
        </pc:spChg>
        <pc:spChg chg="add del mod">
          <ac:chgData name="Prosper Yeng" userId="5982f373-d579-4cb7-8b77-66940d278426" providerId="ADAL" clId="{21708EA0-04EE-4E52-A46D-CAEA77F6AC0A}" dt="2020-11-21T14:17:57.948" v="2768" actId="26606"/>
          <ac:spMkLst>
            <pc:docMk/>
            <pc:sldMk cId="162858348" sldId="379"/>
            <ac:spMk id="8" creationId="{364CFCDF-CFD6-4504-B8D8-256C5A0B4160}"/>
          </ac:spMkLst>
        </pc:spChg>
        <pc:spChg chg="add del mod">
          <ac:chgData name="Prosper Yeng" userId="5982f373-d579-4cb7-8b77-66940d278426" providerId="ADAL" clId="{21708EA0-04EE-4E52-A46D-CAEA77F6AC0A}" dt="2020-11-21T14:20:58.095" v="2785" actId="478"/>
          <ac:spMkLst>
            <pc:docMk/>
            <pc:sldMk cId="162858348" sldId="379"/>
            <ac:spMk id="14" creationId="{94F2235E-4765-4E64-8634-D04DAB76C99E}"/>
          </ac:spMkLst>
        </pc:spChg>
        <pc:graphicFrameChg chg="add del mod">
          <ac:chgData name="Prosper Yeng" userId="5982f373-d579-4cb7-8b77-66940d278426" providerId="ADAL" clId="{21708EA0-04EE-4E52-A46D-CAEA77F6AC0A}" dt="2020-11-21T14:20:21.791" v="2778" actId="478"/>
          <ac:graphicFrameMkLst>
            <pc:docMk/>
            <pc:sldMk cId="162858348" sldId="379"/>
            <ac:graphicFrameMk id="10" creationId="{081F1E5D-1DEE-4941-88CA-6FAC0EEC161C}"/>
          </ac:graphicFrameMkLst>
        </pc:graphicFrameChg>
        <pc:picChg chg="add del mod">
          <ac:chgData name="Prosper Yeng" userId="5982f373-d579-4cb7-8b77-66940d278426" providerId="ADAL" clId="{21708EA0-04EE-4E52-A46D-CAEA77F6AC0A}" dt="2020-11-21T14:17:51.668" v="2767" actId="21"/>
          <ac:picMkLst>
            <pc:docMk/>
            <pc:sldMk cId="162858348" sldId="379"/>
            <ac:picMk id="5" creationId="{5AE2E16B-15CC-4855-8127-05D4C8C6723D}"/>
          </ac:picMkLst>
        </pc:picChg>
        <pc:picChg chg="add mod">
          <ac:chgData name="Prosper Yeng" userId="5982f373-d579-4cb7-8b77-66940d278426" providerId="ADAL" clId="{21708EA0-04EE-4E52-A46D-CAEA77F6AC0A}" dt="2020-11-23T11:19:53.491" v="3601" actId="1076"/>
          <ac:picMkLst>
            <pc:docMk/>
            <pc:sldMk cId="162858348" sldId="379"/>
            <ac:picMk id="9" creationId="{0A77EFFB-554B-44D0-8F5B-6029E4138167}"/>
          </ac:picMkLst>
        </pc:picChg>
        <pc:picChg chg="add mod ord">
          <ac:chgData name="Prosper Yeng" userId="5982f373-d579-4cb7-8b77-66940d278426" providerId="ADAL" clId="{21708EA0-04EE-4E52-A46D-CAEA77F6AC0A}" dt="2020-11-23T11:17:59.306" v="3586" actId="14100"/>
          <ac:picMkLst>
            <pc:docMk/>
            <pc:sldMk cId="162858348" sldId="379"/>
            <ac:picMk id="12" creationId="{41110F43-8C34-4FD8-B0C2-DC76D46935DD}"/>
          </ac:picMkLst>
        </pc:picChg>
      </pc:sldChg>
      <pc:sldChg chg="addSp delSp modSp new mod">
        <pc:chgData name="Prosper Yeng" userId="5982f373-d579-4cb7-8b77-66940d278426" providerId="ADAL" clId="{21708EA0-04EE-4E52-A46D-CAEA77F6AC0A}" dt="2020-11-23T10:53:07.100" v="3399" actId="5793"/>
        <pc:sldMkLst>
          <pc:docMk/>
          <pc:sldMk cId="2310432582" sldId="380"/>
        </pc:sldMkLst>
        <pc:spChg chg="del">
          <ac:chgData name="Prosper Yeng" userId="5982f373-d579-4cb7-8b77-66940d278426" providerId="ADAL" clId="{21708EA0-04EE-4E52-A46D-CAEA77F6AC0A}" dt="2020-11-23T10:52:38.015" v="3394" actId="26606"/>
          <ac:spMkLst>
            <pc:docMk/>
            <pc:sldMk cId="2310432582" sldId="380"/>
            <ac:spMk id="2" creationId="{2BDA8D90-570D-4886-9E3A-41863926ADDE}"/>
          </ac:spMkLst>
        </pc:spChg>
        <pc:spChg chg="del">
          <ac:chgData name="Prosper Yeng" userId="5982f373-d579-4cb7-8b77-66940d278426" providerId="ADAL" clId="{21708EA0-04EE-4E52-A46D-CAEA77F6AC0A}" dt="2020-11-23T10:52:38.015" v="3394" actId="26606"/>
          <ac:spMkLst>
            <pc:docMk/>
            <pc:sldMk cId="2310432582" sldId="380"/>
            <ac:spMk id="3" creationId="{EEA6D581-14B7-41CC-AAD9-4451C9172BF3}"/>
          </ac:spMkLst>
        </pc:spChg>
        <pc:spChg chg="add mod">
          <ac:chgData name="Prosper Yeng" userId="5982f373-d579-4cb7-8b77-66940d278426" providerId="ADAL" clId="{21708EA0-04EE-4E52-A46D-CAEA77F6AC0A}" dt="2020-11-23T10:53:07.100" v="3399" actId="5793"/>
          <ac:spMkLst>
            <pc:docMk/>
            <pc:sldMk cId="2310432582" sldId="380"/>
            <ac:spMk id="10" creationId="{84534053-64FF-47E3-A10F-9FBD755E6999}"/>
          </ac:spMkLst>
        </pc:spChg>
        <pc:picChg chg="add mod">
          <ac:chgData name="Prosper Yeng" userId="5982f373-d579-4cb7-8b77-66940d278426" providerId="ADAL" clId="{21708EA0-04EE-4E52-A46D-CAEA77F6AC0A}" dt="2020-11-23T10:52:38.015" v="3394" actId="26606"/>
          <ac:picMkLst>
            <pc:docMk/>
            <pc:sldMk cId="2310432582" sldId="380"/>
            <ac:picMk id="5" creationId="{0DF6853B-A596-4B89-B5EC-1E522A5A0F59}"/>
          </ac:picMkLst>
        </pc:picChg>
      </pc:sldChg>
      <pc:sldChg chg="addSp modSp add del mod modClrScheme chgLayout">
        <pc:chgData name="Prosper Yeng" userId="5982f373-d579-4cb7-8b77-66940d278426" providerId="ADAL" clId="{21708EA0-04EE-4E52-A46D-CAEA77F6AC0A}" dt="2020-11-23T08:47:02.475" v="3049" actId="47"/>
        <pc:sldMkLst>
          <pc:docMk/>
          <pc:sldMk cId="2312218584" sldId="380"/>
        </pc:sldMkLst>
        <pc:spChg chg="mod">
          <ac:chgData name="Prosper Yeng" userId="5982f373-d579-4cb7-8b77-66940d278426" providerId="ADAL" clId="{21708EA0-04EE-4E52-A46D-CAEA77F6AC0A}" dt="2020-11-22T21:42:30.125" v="3031" actId="26606"/>
          <ac:spMkLst>
            <pc:docMk/>
            <pc:sldMk cId="2312218584" sldId="380"/>
            <ac:spMk id="2" creationId="{A6A1D562-EB10-43B2-99E9-7CCEC0D9604B}"/>
          </ac:spMkLst>
        </pc:spChg>
        <pc:spChg chg="mod">
          <ac:chgData name="Prosper Yeng" userId="5982f373-d579-4cb7-8b77-66940d278426" providerId="ADAL" clId="{21708EA0-04EE-4E52-A46D-CAEA77F6AC0A}" dt="2020-11-22T21:46:49.133" v="3048" actId="6549"/>
          <ac:spMkLst>
            <pc:docMk/>
            <pc:sldMk cId="2312218584" sldId="380"/>
            <ac:spMk id="3" creationId="{CFBC7BB0-ADAB-4678-8EC9-2F8B42781235}"/>
          </ac:spMkLst>
        </pc:spChg>
        <pc:spChg chg="add mod">
          <ac:chgData name="Prosper Yeng" userId="5982f373-d579-4cb7-8b77-66940d278426" providerId="ADAL" clId="{21708EA0-04EE-4E52-A46D-CAEA77F6AC0A}" dt="2020-11-22T21:46:21.132" v="3047" actId="20577"/>
          <ac:spMkLst>
            <pc:docMk/>
            <pc:sldMk cId="2312218584" sldId="380"/>
            <ac:spMk id="8" creationId="{0BF21742-4591-4936-B458-B0F71CA517D9}"/>
          </ac:spMkLst>
        </pc:spChg>
        <pc:spChg chg="add mod">
          <ac:chgData name="Prosper Yeng" userId="5982f373-d579-4cb7-8b77-66940d278426" providerId="ADAL" clId="{21708EA0-04EE-4E52-A46D-CAEA77F6AC0A}" dt="2020-11-22T21:42:30.125" v="3031" actId="26606"/>
          <ac:spMkLst>
            <pc:docMk/>
            <pc:sldMk cId="2312218584" sldId="380"/>
            <ac:spMk id="10" creationId="{3C6FA341-A9F8-496B-88C8-F120B3747659}"/>
          </ac:spMkLst>
        </pc:spChg>
        <pc:spChg chg="add mod">
          <ac:chgData name="Prosper Yeng" userId="5982f373-d579-4cb7-8b77-66940d278426" providerId="ADAL" clId="{21708EA0-04EE-4E52-A46D-CAEA77F6AC0A}" dt="2020-11-22T21:42:30.125" v="3031" actId="26606"/>
          <ac:spMkLst>
            <pc:docMk/>
            <pc:sldMk cId="2312218584" sldId="380"/>
            <ac:spMk id="12" creationId="{76326C62-A278-4669-8812-6D7A710AC21B}"/>
          </ac:spMkLst>
        </pc:spChg>
      </pc:sldChg>
      <pc:sldChg chg="addSp delSp modSp new mod modClrScheme chgLayout">
        <pc:chgData name="Prosper Yeng" userId="5982f373-d579-4cb7-8b77-66940d278426" providerId="ADAL" clId="{21708EA0-04EE-4E52-A46D-CAEA77F6AC0A}" dt="2020-11-27T08:41:14.706" v="3872" actId="26606"/>
        <pc:sldMkLst>
          <pc:docMk/>
          <pc:sldMk cId="3936477419" sldId="381"/>
        </pc:sldMkLst>
        <pc:spChg chg="mod">
          <ac:chgData name="Prosper Yeng" userId="5982f373-d579-4cb7-8b77-66940d278426" providerId="ADAL" clId="{21708EA0-04EE-4E52-A46D-CAEA77F6AC0A}" dt="2020-11-27T08:41:04.748" v="3870" actId="26606"/>
          <ac:spMkLst>
            <pc:docMk/>
            <pc:sldMk cId="3936477419" sldId="381"/>
            <ac:spMk id="2" creationId="{5406E2A4-15A7-4396-A99A-11DB002E15FB}"/>
          </ac:spMkLst>
        </pc:spChg>
        <pc:spChg chg="mod">
          <ac:chgData name="Prosper Yeng" userId="5982f373-d579-4cb7-8b77-66940d278426" providerId="ADAL" clId="{21708EA0-04EE-4E52-A46D-CAEA77F6AC0A}" dt="2020-11-27T08:41:04.748" v="3870" actId="26606"/>
          <ac:spMkLst>
            <pc:docMk/>
            <pc:sldMk cId="3936477419" sldId="381"/>
            <ac:spMk id="3" creationId="{1AF50E28-5C86-4622-AFB5-E64309760E18}"/>
          </ac:spMkLst>
        </pc:spChg>
        <pc:spChg chg="add del mod">
          <ac:chgData name="Prosper Yeng" userId="5982f373-d579-4cb7-8b77-66940d278426" providerId="ADAL" clId="{21708EA0-04EE-4E52-A46D-CAEA77F6AC0A}" dt="2020-11-27T08:41:07.344" v="3871"/>
          <ac:spMkLst>
            <pc:docMk/>
            <pc:sldMk cId="3936477419" sldId="381"/>
            <ac:spMk id="8" creationId="{EB7F5324-33BA-42CD-879D-E0BCF611D496}"/>
          </ac:spMkLst>
        </pc:spChg>
        <pc:picChg chg="add mod">
          <ac:chgData name="Prosper Yeng" userId="5982f373-d579-4cb7-8b77-66940d278426" providerId="ADAL" clId="{21708EA0-04EE-4E52-A46D-CAEA77F6AC0A}" dt="2020-11-27T08:41:14.706" v="3872" actId="26606"/>
          <ac:picMkLst>
            <pc:docMk/>
            <pc:sldMk cId="3936477419" sldId="381"/>
            <ac:picMk id="5" creationId="{60FE5FE2-82E3-4A1C-B149-468B0BC1942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F165-AE76-426D-8498-795BF60D1D2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CBDFFF-FBDC-417A-93C7-3281CEF39DDB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Motivation</a:t>
          </a:r>
          <a:endParaRPr lang="en-US" dirty="0"/>
        </a:p>
      </dgm:t>
    </dgm:pt>
    <dgm:pt modelId="{833B53DD-4893-4471-A5EC-6E931299F6D8}" type="parTrans" cxnId="{46CA1FC9-C85B-4CB3-B147-5741F32AB5AB}">
      <dgm:prSet/>
      <dgm:spPr/>
      <dgm:t>
        <a:bodyPr/>
        <a:lstStyle/>
        <a:p>
          <a:endParaRPr lang="en-US"/>
        </a:p>
      </dgm:t>
    </dgm:pt>
    <dgm:pt modelId="{D567DABB-486A-4DE0-972F-57AD1FAC8F63}" type="sibTrans" cxnId="{46CA1FC9-C85B-4CB3-B147-5741F32AB5AB}">
      <dgm:prSet/>
      <dgm:spPr/>
      <dgm:t>
        <a:bodyPr/>
        <a:lstStyle/>
        <a:p>
          <a:endParaRPr lang="en-US"/>
        </a:p>
      </dgm:t>
    </dgm:pt>
    <dgm:pt modelId="{AF7FE4EE-BBB3-4FBD-8BEA-534982F66B63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Background</a:t>
          </a:r>
          <a:endParaRPr lang="en-US" dirty="0"/>
        </a:p>
      </dgm:t>
    </dgm:pt>
    <dgm:pt modelId="{AF9A2F8E-6B46-422E-9038-2E3262BD5781}" type="parTrans" cxnId="{C1A27DFF-7634-4F80-B195-8605CBC95012}">
      <dgm:prSet/>
      <dgm:spPr/>
      <dgm:t>
        <a:bodyPr/>
        <a:lstStyle/>
        <a:p>
          <a:endParaRPr lang="en-US"/>
        </a:p>
      </dgm:t>
    </dgm:pt>
    <dgm:pt modelId="{7B86AFD0-3264-410D-B6BB-F84516D7B550}" type="sibTrans" cxnId="{C1A27DFF-7634-4F80-B195-8605CBC95012}">
      <dgm:prSet/>
      <dgm:spPr/>
      <dgm:t>
        <a:bodyPr/>
        <a:lstStyle/>
        <a:p>
          <a:endParaRPr lang="en-US"/>
        </a:p>
      </dgm:t>
    </dgm:pt>
    <dgm:pt modelId="{0911FBD1-22A3-4634-8685-E5772358B9BE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Objective</a:t>
          </a:r>
          <a:r>
            <a:rPr lang="nb-NO" dirty="0"/>
            <a:t>/Research </a:t>
          </a:r>
          <a:r>
            <a:rPr lang="nb-NO" dirty="0" err="1"/>
            <a:t>Question</a:t>
          </a:r>
          <a:endParaRPr lang="en-US" dirty="0"/>
        </a:p>
      </dgm:t>
    </dgm:pt>
    <dgm:pt modelId="{E100479C-7F41-4537-8FE0-5C1C4B61906C}" type="parTrans" cxnId="{574999F6-565F-4125-B2B1-288BB71400AE}">
      <dgm:prSet/>
      <dgm:spPr/>
      <dgm:t>
        <a:bodyPr/>
        <a:lstStyle/>
        <a:p>
          <a:endParaRPr lang="en-US"/>
        </a:p>
      </dgm:t>
    </dgm:pt>
    <dgm:pt modelId="{9D8BAA18-AD2B-4862-81B8-88A49870D4C4}" type="sibTrans" cxnId="{574999F6-565F-4125-B2B1-288BB71400AE}">
      <dgm:prSet/>
      <dgm:spPr/>
      <dgm:t>
        <a:bodyPr/>
        <a:lstStyle/>
        <a:p>
          <a:endParaRPr lang="en-US"/>
        </a:p>
      </dgm:t>
    </dgm:pt>
    <dgm:pt modelId="{8D43DFF2-1217-4574-883A-06B68C44633C}">
      <dgm:prSet/>
      <dgm:spPr/>
      <dgm:t>
        <a:bodyPr/>
        <a:lstStyle/>
        <a:p>
          <a:pPr>
            <a:lnSpc>
              <a:spcPct val="100000"/>
            </a:lnSpc>
          </a:pPr>
          <a:r>
            <a:rPr lang="nb-NO" dirty="0" err="1"/>
            <a:t>Discussion</a:t>
          </a:r>
          <a:endParaRPr lang="en-US" dirty="0"/>
        </a:p>
      </dgm:t>
    </dgm:pt>
    <dgm:pt modelId="{58C73EBD-876B-4BC4-B67B-3DC3E8597E5A}" type="parTrans" cxnId="{248C9956-0857-4D8D-93DC-C0B0A060AD2B}">
      <dgm:prSet/>
      <dgm:spPr/>
      <dgm:t>
        <a:bodyPr/>
        <a:lstStyle/>
        <a:p>
          <a:endParaRPr lang="en-US"/>
        </a:p>
      </dgm:t>
    </dgm:pt>
    <dgm:pt modelId="{32B8F256-CC3D-4953-9D66-F4736FF69D8A}" type="sibTrans" cxnId="{248C9956-0857-4D8D-93DC-C0B0A060AD2B}">
      <dgm:prSet/>
      <dgm:spPr/>
      <dgm:t>
        <a:bodyPr/>
        <a:lstStyle/>
        <a:p>
          <a:endParaRPr lang="en-US"/>
        </a:p>
      </dgm:t>
    </dgm:pt>
    <dgm:pt modelId="{357513C3-42DA-4915-BBB8-5C55FBAF4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</a:t>
          </a:r>
        </a:p>
      </dgm:t>
    </dgm:pt>
    <dgm:pt modelId="{D8889187-A4D2-497C-9C22-0E534DF3FCE7}" type="parTrans" cxnId="{93ADFD65-424B-4BC6-9D21-1B08F3F87764}">
      <dgm:prSet/>
      <dgm:spPr/>
      <dgm:t>
        <a:bodyPr/>
        <a:lstStyle/>
        <a:p>
          <a:endParaRPr lang="nb-NO"/>
        </a:p>
      </dgm:t>
    </dgm:pt>
    <dgm:pt modelId="{B46AE3F1-3633-4E2D-9E25-74B6855F3CD0}" type="sibTrans" cxnId="{93ADFD65-424B-4BC6-9D21-1B08F3F87764}">
      <dgm:prSet/>
      <dgm:spPr/>
      <dgm:t>
        <a:bodyPr/>
        <a:lstStyle/>
        <a:p>
          <a:endParaRPr lang="nb-NO"/>
        </a:p>
      </dgm:t>
    </dgm:pt>
    <dgm:pt modelId="{F89967C8-D3F9-4E6C-AB9D-61545A9BD290}" type="pres">
      <dgm:prSet presAssocID="{E5F6F165-AE76-426D-8498-795BF60D1D20}" presName="root" presStyleCnt="0">
        <dgm:presLayoutVars>
          <dgm:dir/>
          <dgm:resizeHandles val="exact"/>
        </dgm:presLayoutVars>
      </dgm:prSet>
      <dgm:spPr/>
    </dgm:pt>
    <dgm:pt modelId="{10767BAF-1C0E-4D1C-80E0-E43C1A9F103F}" type="pres">
      <dgm:prSet presAssocID="{E5CBDFFF-FBDC-417A-93C7-3281CEF39DDB}" presName="compNode" presStyleCnt="0"/>
      <dgm:spPr/>
    </dgm:pt>
    <dgm:pt modelId="{B26A5A3D-62B7-4B84-8AD9-C20878439579}" type="pres">
      <dgm:prSet presAssocID="{E5CBDFFF-FBDC-417A-93C7-3281CEF39DD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C13A5E-3C97-4E59-9770-8AE127B2E11B}" type="pres">
      <dgm:prSet presAssocID="{E5CBDFFF-FBDC-417A-93C7-3281CEF39DDB}" presName="spaceRect" presStyleCnt="0"/>
      <dgm:spPr/>
    </dgm:pt>
    <dgm:pt modelId="{049976DA-8D51-42AA-B985-9246AB658999}" type="pres">
      <dgm:prSet presAssocID="{E5CBDFFF-FBDC-417A-93C7-3281CEF39DDB}" presName="textRect" presStyleLbl="revTx" presStyleIdx="0" presStyleCnt="5">
        <dgm:presLayoutVars>
          <dgm:chMax val="1"/>
          <dgm:chPref val="1"/>
        </dgm:presLayoutVars>
      </dgm:prSet>
      <dgm:spPr/>
    </dgm:pt>
    <dgm:pt modelId="{AAC7F7FD-E3ED-4B6C-A87B-7719301F8D6A}" type="pres">
      <dgm:prSet presAssocID="{D567DABB-486A-4DE0-972F-57AD1FAC8F63}" presName="sibTrans" presStyleCnt="0"/>
      <dgm:spPr/>
    </dgm:pt>
    <dgm:pt modelId="{19336658-4424-4BAC-8352-99A14F867FC4}" type="pres">
      <dgm:prSet presAssocID="{AF7FE4EE-BBB3-4FBD-8BEA-534982F66B63}" presName="compNode" presStyleCnt="0"/>
      <dgm:spPr/>
    </dgm:pt>
    <dgm:pt modelId="{99466E5A-0076-4954-B5C2-E26B34DEA3BA}" type="pres">
      <dgm:prSet presAssocID="{AF7FE4EE-BBB3-4FBD-8BEA-534982F66B6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DF89015-89F8-4C70-9AB3-C31E7CA7D531}" type="pres">
      <dgm:prSet presAssocID="{AF7FE4EE-BBB3-4FBD-8BEA-534982F66B63}" presName="spaceRect" presStyleCnt="0"/>
      <dgm:spPr/>
    </dgm:pt>
    <dgm:pt modelId="{C74E337E-415D-4C54-B29A-391651E064B0}" type="pres">
      <dgm:prSet presAssocID="{AF7FE4EE-BBB3-4FBD-8BEA-534982F66B63}" presName="textRect" presStyleLbl="revTx" presStyleIdx="1" presStyleCnt="5">
        <dgm:presLayoutVars>
          <dgm:chMax val="1"/>
          <dgm:chPref val="1"/>
        </dgm:presLayoutVars>
      </dgm:prSet>
      <dgm:spPr/>
    </dgm:pt>
    <dgm:pt modelId="{5C0563C5-719B-424E-9A80-9CF3A621AB92}" type="pres">
      <dgm:prSet presAssocID="{7B86AFD0-3264-410D-B6BB-F84516D7B550}" presName="sibTrans" presStyleCnt="0"/>
      <dgm:spPr/>
    </dgm:pt>
    <dgm:pt modelId="{959BBAD4-48ED-4FDF-A593-F4517970E9F9}" type="pres">
      <dgm:prSet presAssocID="{0911FBD1-22A3-4634-8685-E5772358B9BE}" presName="compNode" presStyleCnt="0"/>
      <dgm:spPr/>
    </dgm:pt>
    <dgm:pt modelId="{9666C656-6E4D-49C5-A05C-C55141443ABD}" type="pres">
      <dgm:prSet presAssocID="{0911FBD1-22A3-4634-8685-E5772358B9B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A4A618C-6EAC-4B3C-8BE0-6D2BA6B26F05}" type="pres">
      <dgm:prSet presAssocID="{0911FBD1-22A3-4634-8685-E5772358B9BE}" presName="spaceRect" presStyleCnt="0"/>
      <dgm:spPr/>
    </dgm:pt>
    <dgm:pt modelId="{4D52FE7D-2227-4951-8377-C11DD8AF057E}" type="pres">
      <dgm:prSet presAssocID="{0911FBD1-22A3-4634-8685-E5772358B9BE}" presName="textRect" presStyleLbl="revTx" presStyleIdx="2" presStyleCnt="5">
        <dgm:presLayoutVars>
          <dgm:chMax val="1"/>
          <dgm:chPref val="1"/>
        </dgm:presLayoutVars>
      </dgm:prSet>
      <dgm:spPr/>
    </dgm:pt>
    <dgm:pt modelId="{9DA6D659-EA48-4C02-9515-FE5565F486A0}" type="pres">
      <dgm:prSet presAssocID="{9D8BAA18-AD2B-4862-81B8-88A49870D4C4}" presName="sibTrans" presStyleCnt="0"/>
      <dgm:spPr/>
    </dgm:pt>
    <dgm:pt modelId="{9528C606-94E3-4642-A254-AA56B75C4AA3}" type="pres">
      <dgm:prSet presAssocID="{357513C3-42DA-4915-BBB8-5C55FBAF49A4}" presName="compNode" presStyleCnt="0"/>
      <dgm:spPr/>
    </dgm:pt>
    <dgm:pt modelId="{831A625D-21E3-42BB-9722-48FD1EECD3A2}" type="pres">
      <dgm:prSet presAssocID="{357513C3-42DA-4915-BBB8-5C55FBAF49A4}" presName="iconRect" presStyleLbl="node1" presStyleIdx="3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7ADD9E6-5599-47E0-8F96-646B5B012648}" type="pres">
      <dgm:prSet presAssocID="{357513C3-42DA-4915-BBB8-5C55FBAF49A4}" presName="spaceRect" presStyleCnt="0"/>
      <dgm:spPr/>
    </dgm:pt>
    <dgm:pt modelId="{2ED3C985-CDF0-4BA6-B095-A0448BC88F08}" type="pres">
      <dgm:prSet presAssocID="{357513C3-42DA-4915-BBB8-5C55FBAF49A4}" presName="textRect" presStyleLbl="revTx" presStyleIdx="3" presStyleCnt="5">
        <dgm:presLayoutVars>
          <dgm:chMax val="1"/>
          <dgm:chPref val="1"/>
        </dgm:presLayoutVars>
      </dgm:prSet>
      <dgm:spPr/>
    </dgm:pt>
    <dgm:pt modelId="{F634519A-DFB8-4FCF-8F13-55BC48D495C0}" type="pres">
      <dgm:prSet presAssocID="{B46AE3F1-3633-4E2D-9E25-74B6855F3CD0}" presName="sibTrans" presStyleCnt="0"/>
      <dgm:spPr/>
    </dgm:pt>
    <dgm:pt modelId="{C5966A45-F6E5-4AFC-A16E-64155DB77AAA}" type="pres">
      <dgm:prSet presAssocID="{8D43DFF2-1217-4574-883A-06B68C44633C}" presName="compNode" presStyleCnt="0"/>
      <dgm:spPr/>
    </dgm:pt>
    <dgm:pt modelId="{18323C8E-796F-4BBF-BE28-2D81C7CEB9F0}" type="pres">
      <dgm:prSet presAssocID="{8D43DFF2-1217-4574-883A-06B68C44633C}" presName="iconRect" presStyleLbl="node1" presStyleIdx="4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4269D5-A07D-48F5-B95C-FAA63EE3C96F}" type="pres">
      <dgm:prSet presAssocID="{8D43DFF2-1217-4574-883A-06B68C44633C}" presName="spaceRect" presStyleCnt="0"/>
      <dgm:spPr/>
    </dgm:pt>
    <dgm:pt modelId="{6300A19E-B9D1-4B9A-AFDB-F9C6A31F3DD6}" type="pres">
      <dgm:prSet presAssocID="{8D43DFF2-1217-4574-883A-06B68C44633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320A14-2B63-478D-945D-1ED8FB68B95A}" type="presOf" srcId="{AF7FE4EE-BBB3-4FBD-8BEA-534982F66B63}" destId="{C74E337E-415D-4C54-B29A-391651E064B0}" srcOrd="0" destOrd="0" presId="urn:microsoft.com/office/officeart/2018/2/layout/IconLabelList"/>
    <dgm:cxn modelId="{B83D8218-AFF0-46B1-AFB6-1ECFD4A8A8AC}" type="presOf" srcId="{E5F6F165-AE76-426D-8498-795BF60D1D20}" destId="{F89967C8-D3F9-4E6C-AB9D-61545A9BD290}" srcOrd="0" destOrd="0" presId="urn:microsoft.com/office/officeart/2018/2/layout/IconLabelList"/>
    <dgm:cxn modelId="{75B8731B-1413-4C6C-89BA-65C405EC2D34}" type="presOf" srcId="{E5CBDFFF-FBDC-417A-93C7-3281CEF39DDB}" destId="{049976DA-8D51-42AA-B985-9246AB658999}" srcOrd="0" destOrd="0" presId="urn:microsoft.com/office/officeart/2018/2/layout/IconLabelList"/>
    <dgm:cxn modelId="{93ADFD65-424B-4BC6-9D21-1B08F3F87764}" srcId="{E5F6F165-AE76-426D-8498-795BF60D1D20}" destId="{357513C3-42DA-4915-BBB8-5C55FBAF49A4}" srcOrd="3" destOrd="0" parTransId="{D8889187-A4D2-497C-9C22-0E534DF3FCE7}" sibTransId="{B46AE3F1-3633-4E2D-9E25-74B6855F3CD0}"/>
    <dgm:cxn modelId="{248C9956-0857-4D8D-93DC-C0B0A060AD2B}" srcId="{E5F6F165-AE76-426D-8498-795BF60D1D20}" destId="{8D43DFF2-1217-4574-883A-06B68C44633C}" srcOrd="4" destOrd="0" parTransId="{58C73EBD-876B-4BC4-B67B-3DC3E8597E5A}" sibTransId="{32B8F256-CC3D-4953-9D66-F4736FF69D8A}"/>
    <dgm:cxn modelId="{F5A3EE9D-98EC-4256-B8CB-9E61BBB2E3EF}" type="presOf" srcId="{357513C3-42DA-4915-BBB8-5C55FBAF49A4}" destId="{2ED3C985-CDF0-4BA6-B095-A0448BC88F08}" srcOrd="0" destOrd="0" presId="urn:microsoft.com/office/officeart/2018/2/layout/IconLabelList"/>
    <dgm:cxn modelId="{2CB227AF-D74C-47AD-965B-090433FE2DB3}" type="presOf" srcId="{0911FBD1-22A3-4634-8685-E5772358B9BE}" destId="{4D52FE7D-2227-4951-8377-C11DD8AF057E}" srcOrd="0" destOrd="0" presId="urn:microsoft.com/office/officeart/2018/2/layout/IconLabelList"/>
    <dgm:cxn modelId="{46CA1FC9-C85B-4CB3-B147-5741F32AB5AB}" srcId="{E5F6F165-AE76-426D-8498-795BF60D1D20}" destId="{E5CBDFFF-FBDC-417A-93C7-3281CEF39DDB}" srcOrd="0" destOrd="0" parTransId="{833B53DD-4893-4471-A5EC-6E931299F6D8}" sibTransId="{D567DABB-486A-4DE0-972F-57AD1FAC8F63}"/>
    <dgm:cxn modelId="{162296CF-19C3-4A70-90B5-598168CA3547}" type="presOf" srcId="{8D43DFF2-1217-4574-883A-06B68C44633C}" destId="{6300A19E-B9D1-4B9A-AFDB-F9C6A31F3DD6}" srcOrd="0" destOrd="0" presId="urn:microsoft.com/office/officeart/2018/2/layout/IconLabelList"/>
    <dgm:cxn modelId="{574999F6-565F-4125-B2B1-288BB71400AE}" srcId="{E5F6F165-AE76-426D-8498-795BF60D1D20}" destId="{0911FBD1-22A3-4634-8685-E5772358B9BE}" srcOrd="2" destOrd="0" parTransId="{E100479C-7F41-4537-8FE0-5C1C4B61906C}" sibTransId="{9D8BAA18-AD2B-4862-81B8-88A49870D4C4}"/>
    <dgm:cxn modelId="{C1A27DFF-7634-4F80-B195-8605CBC95012}" srcId="{E5F6F165-AE76-426D-8498-795BF60D1D20}" destId="{AF7FE4EE-BBB3-4FBD-8BEA-534982F66B63}" srcOrd="1" destOrd="0" parTransId="{AF9A2F8E-6B46-422E-9038-2E3262BD5781}" sibTransId="{7B86AFD0-3264-410D-B6BB-F84516D7B550}"/>
    <dgm:cxn modelId="{6F29EE31-4E33-4F79-8A69-775F8A11D251}" type="presParOf" srcId="{F89967C8-D3F9-4E6C-AB9D-61545A9BD290}" destId="{10767BAF-1C0E-4D1C-80E0-E43C1A9F103F}" srcOrd="0" destOrd="0" presId="urn:microsoft.com/office/officeart/2018/2/layout/IconLabelList"/>
    <dgm:cxn modelId="{67C3CFB0-D077-4CB3-B651-56842FDACE1A}" type="presParOf" srcId="{10767BAF-1C0E-4D1C-80E0-E43C1A9F103F}" destId="{B26A5A3D-62B7-4B84-8AD9-C20878439579}" srcOrd="0" destOrd="0" presId="urn:microsoft.com/office/officeart/2018/2/layout/IconLabelList"/>
    <dgm:cxn modelId="{87B73638-A207-4B81-95F9-1B661CCDB17E}" type="presParOf" srcId="{10767BAF-1C0E-4D1C-80E0-E43C1A9F103F}" destId="{F6C13A5E-3C97-4E59-9770-8AE127B2E11B}" srcOrd="1" destOrd="0" presId="urn:microsoft.com/office/officeart/2018/2/layout/IconLabelList"/>
    <dgm:cxn modelId="{3295A988-66CC-4BCD-BDCE-61A093FD1B90}" type="presParOf" srcId="{10767BAF-1C0E-4D1C-80E0-E43C1A9F103F}" destId="{049976DA-8D51-42AA-B985-9246AB658999}" srcOrd="2" destOrd="0" presId="urn:microsoft.com/office/officeart/2018/2/layout/IconLabelList"/>
    <dgm:cxn modelId="{C709C6C6-BA36-4398-BA3E-FDAF796BDC99}" type="presParOf" srcId="{F89967C8-D3F9-4E6C-AB9D-61545A9BD290}" destId="{AAC7F7FD-E3ED-4B6C-A87B-7719301F8D6A}" srcOrd="1" destOrd="0" presId="urn:microsoft.com/office/officeart/2018/2/layout/IconLabelList"/>
    <dgm:cxn modelId="{A1E88268-AEAF-4440-A0A7-CD06019AD1C1}" type="presParOf" srcId="{F89967C8-D3F9-4E6C-AB9D-61545A9BD290}" destId="{19336658-4424-4BAC-8352-99A14F867FC4}" srcOrd="2" destOrd="0" presId="urn:microsoft.com/office/officeart/2018/2/layout/IconLabelList"/>
    <dgm:cxn modelId="{544A5C18-08F3-496B-822D-9E08DE181612}" type="presParOf" srcId="{19336658-4424-4BAC-8352-99A14F867FC4}" destId="{99466E5A-0076-4954-B5C2-E26B34DEA3BA}" srcOrd="0" destOrd="0" presId="urn:microsoft.com/office/officeart/2018/2/layout/IconLabelList"/>
    <dgm:cxn modelId="{8ABBA432-BF60-48EA-87C1-C87869F8AB34}" type="presParOf" srcId="{19336658-4424-4BAC-8352-99A14F867FC4}" destId="{4DF89015-89F8-4C70-9AB3-C31E7CA7D531}" srcOrd="1" destOrd="0" presId="urn:microsoft.com/office/officeart/2018/2/layout/IconLabelList"/>
    <dgm:cxn modelId="{13D98F17-E1D5-45AF-A831-0ECD1E92092B}" type="presParOf" srcId="{19336658-4424-4BAC-8352-99A14F867FC4}" destId="{C74E337E-415D-4C54-B29A-391651E064B0}" srcOrd="2" destOrd="0" presId="urn:microsoft.com/office/officeart/2018/2/layout/IconLabelList"/>
    <dgm:cxn modelId="{DEA39F51-AB1D-4AEC-8FBD-B48A7C3715EA}" type="presParOf" srcId="{F89967C8-D3F9-4E6C-AB9D-61545A9BD290}" destId="{5C0563C5-719B-424E-9A80-9CF3A621AB92}" srcOrd="3" destOrd="0" presId="urn:microsoft.com/office/officeart/2018/2/layout/IconLabelList"/>
    <dgm:cxn modelId="{E43788D7-B14A-40D9-96DB-4BE17F0325A3}" type="presParOf" srcId="{F89967C8-D3F9-4E6C-AB9D-61545A9BD290}" destId="{959BBAD4-48ED-4FDF-A593-F4517970E9F9}" srcOrd="4" destOrd="0" presId="urn:microsoft.com/office/officeart/2018/2/layout/IconLabelList"/>
    <dgm:cxn modelId="{BE38AD22-742F-485F-AB67-5BD0A6D68989}" type="presParOf" srcId="{959BBAD4-48ED-4FDF-A593-F4517970E9F9}" destId="{9666C656-6E4D-49C5-A05C-C55141443ABD}" srcOrd="0" destOrd="0" presId="urn:microsoft.com/office/officeart/2018/2/layout/IconLabelList"/>
    <dgm:cxn modelId="{A39C3772-A4AC-4C13-85A8-4D97E9CE7DE2}" type="presParOf" srcId="{959BBAD4-48ED-4FDF-A593-F4517970E9F9}" destId="{7A4A618C-6EAC-4B3C-8BE0-6D2BA6B26F05}" srcOrd="1" destOrd="0" presId="urn:microsoft.com/office/officeart/2018/2/layout/IconLabelList"/>
    <dgm:cxn modelId="{02DC544B-56BE-47F0-8D97-5803092A128E}" type="presParOf" srcId="{959BBAD4-48ED-4FDF-A593-F4517970E9F9}" destId="{4D52FE7D-2227-4951-8377-C11DD8AF057E}" srcOrd="2" destOrd="0" presId="urn:microsoft.com/office/officeart/2018/2/layout/IconLabelList"/>
    <dgm:cxn modelId="{8F38B278-2CD1-40A5-B5E1-5C92926AED58}" type="presParOf" srcId="{F89967C8-D3F9-4E6C-AB9D-61545A9BD290}" destId="{9DA6D659-EA48-4C02-9515-FE5565F486A0}" srcOrd="5" destOrd="0" presId="urn:microsoft.com/office/officeart/2018/2/layout/IconLabelList"/>
    <dgm:cxn modelId="{7DE87F97-C714-450A-861A-16D0F470C548}" type="presParOf" srcId="{F89967C8-D3F9-4E6C-AB9D-61545A9BD290}" destId="{9528C606-94E3-4642-A254-AA56B75C4AA3}" srcOrd="6" destOrd="0" presId="urn:microsoft.com/office/officeart/2018/2/layout/IconLabelList"/>
    <dgm:cxn modelId="{82B492FC-50DA-4BC7-AE0C-221A918EE6A9}" type="presParOf" srcId="{9528C606-94E3-4642-A254-AA56B75C4AA3}" destId="{831A625D-21E3-42BB-9722-48FD1EECD3A2}" srcOrd="0" destOrd="0" presId="urn:microsoft.com/office/officeart/2018/2/layout/IconLabelList"/>
    <dgm:cxn modelId="{9881EECA-1612-40AB-8F7E-C91346F98CE4}" type="presParOf" srcId="{9528C606-94E3-4642-A254-AA56B75C4AA3}" destId="{77ADD9E6-5599-47E0-8F96-646B5B012648}" srcOrd="1" destOrd="0" presId="urn:microsoft.com/office/officeart/2018/2/layout/IconLabelList"/>
    <dgm:cxn modelId="{28CEC080-A913-42EA-BF7D-B4550E12F001}" type="presParOf" srcId="{9528C606-94E3-4642-A254-AA56B75C4AA3}" destId="{2ED3C985-CDF0-4BA6-B095-A0448BC88F08}" srcOrd="2" destOrd="0" presId="urn:microsoft.com/office/officeart/2018/2/layout/IconLabelList"/>
    <dgm:cxn modelId="{EFB84AEA-3001-4BAB-81F0-9ADDFD1FA2F1}" type="presParOf" srcId="{F89967C8-D3F9-4E6C-AB9D-61545A9BD290}" destId="{F634519A-DFB8-4FCF-8F13-55BC48D495C0}" srcOrd="7" destOrd="0" presId="urn:microsoft.com/office/officeart/2018/2/layout/IconLabelList"/>
    <dgm:cxn modelId="{9C5772D1-B7A4-427B-A9FA-26A22F958A5D}" type="presParOf" srcId="{F89967C8-D3F9-4E6C-AB9D-61545A9BD290}" destId="{C5966A45-F6E5-4AFC-A16E-64155DB77AAA}" srcOrd="8" destOrd="0" presId="urn:microsoft.com/office/officeart/2018/2/layout/IconLabelList"/>
    <dgm:cxn modelId="{51E599DA-07CA-4A76-AA86-71065D247532}" type="presParOf" srcId="{C5966A45-F6E5-4AFC-A16E-64155DB77AAA}" destId="{18323C8E-796F-4BBF-BE28-2D81C7CEB9F0}" srcOrd="0" destOrd="0" presId="urn:microsoft.com/office/officeart/2018/2/layout/IconLabelList"/>
    <dgm:cxn modelId="{3E13C7AB-A1C4-4075-AEB2-4813283D732D}" type="presParOf" srcId="{C5966A45-F6E5-4AFC-A16E-64155DB77AAA}" destId="{C54269D5-A07D-48F5-B95C-FAA63EE3C96F}" srcOrd="1" destOrd="0" presId="urn:microsoft.com/office/officeart/2018/2/layout/IconLabelList"/>
    <dgm:cxn modelId="{76DCCE7A-47E0-4055-8FD4-DE667E30B146}" type="presParOf" srcId="{C5966A45-F6E5-4AFC-A16E-64155DB77AAA}" destId="{6300A19E-B9D1-4B9A-AFDB-F9C6A31F3D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16ED0-3DD5-402B-BF94-B9AD6160A0E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043E443-F21D-4679-A69E-8B15D8BEAA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All of the methods obtained a high recall and accuracy but low precision and F1-score.</a:t>
          </a:r>
          <a:endParaRPr lang="en-US" dirty="0"/>
        </a:p>
      </dgm:t>
    </dgm:pt>
    <dgm:pt modelId="{22DAC098-4C88-4027-9190-154F2CA6D204}" type="parTrans" cxnId="{D92FF1CF-C8B3-4E52-812F-42F39C767A47}">
      <dgm:prSet/>
      <dgm:spPr/>
      <dgm:t>
        <a:bodyPr/>
        <a:lstStyle/>
        <a:p>
          <a:endParaRPr lang="en-US"/>
        </a:p>
      </dgm:t>
    </dgm:pt>
    <dgm:pt modelId="{34B904A6-C390-441A-8D6A-2974727F82A1}" type="sibTrans" cxnId="{D92FF1CF-C8B3-4E52-812F-42F39C767A47}">
      <dgm:prSet/>
      <dgm:spPr/>
      <dgm:t>
        <a:bodyPr/>
        <a:lstStyle/>
        <a:p>
          <a:endParaRPr lang="en-US"/>
        </a:p>
      </dgm:t>
    </dgm:pt>
    <dgm:pt modelId="{E5341A3C-6376-4379-9712-DD395702B5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This high recall means that the method from this work can be a good tool to narrow down the data for further manual </a:t>
          </a:r>
          <a:r>
            <a:rPr lang="nb-NO" b="0" i="0" baseline="0" dirty="0" err="1"/>
            <a:t>investigation</a:t>
          </a:r>
          <a:r>
            <a:rPr lang="nb-NO" b="0" i="0" baseline="0" dirty="0"/>
            <a:t>.</a:t>
          </a:r>
          <a:endParaRPr lang="en-US" dirty="0"/>
        </a:p>
      </dgm:t>
    </dgm:pt>
    <dgm:pt modelId="{9FCB5E23-B572-4FF2-B305-11C2773FF905}" type="parTrans" cxnId="{4BFD777D-1795-4A31-A14C-EA856D8D5125}">
      <dgm:prSet/>
      <dgm:spPr/>
      <dgm:t>
        <a:bodyPr/>
        <a:lstStyle/>
        <a:p>
          <a:endParaRPr lang="en-US"/>
        </a:p>
      </dgm:t>
    </dgm:pt>
    <dgm:pt modelId="{9EEECA93-CEC3-4527-995F-9B0F03E0BDCB}" type="sibTrans" cxnId="{4BFD777D-1795-4A31-A14C-EA856D8D5125}">
      <dgm:prSet/>
      <dgm:spPr/>
      <dgm:t>
        <a:bodyPr/>
        <a:lstStyle/>
        <a:p>
          <a:endParaRPr lang="en-US"/>
        </a:p>
      </dgm:t>
    </dgm:pt>
    <dgm:pt modelId="{57F994DB-9DF9-488B-A262-F58A448ABA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u="none" strike="noStrike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dirty="0"/>
        </a:p>
      </dgm:t>
    </dgm:pt>
    <dgm:pt modelId="{34AE8673-89B4-48AD-83EA-FF2DEBF06121}" type="parTrans" cxnId="{D2E8E8ED-883E-4F95-B548-2BBAF1C5EB9F}">
      <dgm:prSet/>
      <dgm:spPr/>
      <dgm:t>
        <a:bodyPr/>
        <a:lstStyle/>
        <a:p>
          <a:endParaRPr lang="nb-NO"/>
        </a:p>
      </dgm:t>
    </dgm:pt>
    <dgm:pt modelId="{C2AE6467-CCF9-4DA4-B9EB-2ECAB45BCF45}" type="sibTrans" cxnId="{D2E8E8ED-883E-4F95-B548-2BBAF1C5EB9F}">
      <dgm:prSet/>
      <dgm:spPr/>
      <dgm:t>
        <a:bodyPr/>
        <a:lstStyle/>
        <a:p>
          <a:endParaRPr lang="nb-NO"/>
        </a:p>
      </dgm:t>
    </dgm:pt>
    <dgm:pt modelId="{8B37C359-0946-4DA5-9844-31E727755166}" type="pres">
      <dgm:prSet presAssocID="{F2A16ED0-3DD5-402B-BF94-B9AD6160A0E9}" presName="root" presStyleCnt="0">
        <dgm:presLayoutVars>
          <dgm:dir/>
          <dgm:resizeHandles val="exact"/>
        </dgm:presLayoutVars>
      </dgm:prSet>
      <dgm:spPr/>
    </dgm:pt>
    <dgm:pt modelId="{9F151E0E-8093-4D40-BAA8-653F240D157A}" type="pres">
      <dgm:prSet presAssocID="{4043E443-F21D-4679-A69E-8B15D8BEAA7C}" presName="compNode" presStyleCnt="0"/>
      <dgm:spPr/>
    </dgm:pt>
    <dgm:pt modelId="{71F3ABAA-B93F-4D58-AC81-5EAEC0A6C873}" type="pres">
      <dgm:prSet presAssocID="{4043E443-F21D-4679-A69E-8B15D8BEAA7C}" presName="bgRect" presStyleLbl="bgShp" presStyleIdx="0" presStyleCnt="3"/>
      <dgm:spPr/>
    </dgm:pt>
    <dgm:pt modelId="{E9DE68B2-3B2B-4A10-94F5-61F372A1750F}" type="pres">
      <dgm:prSet presAssocID="{4043E443-F21D-4679-A69E-8B15D8BEAA7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4431E81-D9D6-4198-BEEF-7E2C803457F6}" type="pres">
      <dgm:prSet presAssocID="{4043E443-F21D-4679-A69E-8B15D8BEAA7C}" presName="spaceRect" presStyleCnt="0"/>
      <dgm:spPr/>
    </dgm:pt>
    <dgm:pt modelId="{2F763142-3D36-449A-BE51-FA4EBABF6AFB}" type="pres">
      <dgm:prSet presAssocID="{4043E443-F21D-4679-A69E-8B15D8BEAA7C}" presName="parTx" presStyleLbl="revTx" presStyleIdx="0" presStyleCnt="3">
        <dgm:presLayoutVars>
          <dgm:chMax val="0"/>
          <dgm:chPref val="0"/>
        </dgm:presLayoutVars>
      </dgm:prSet>
      <dgm:spPr/>
    </dgm:pt>
    <dgm:pt modelId="{A248A068-A301-4DC3-957A-A7C041CB1279}" type="pres">
      <dgm:prSet presAssocID="{34B904A6-C390-441A-8D6A-2974727F82A1}" presName="sibTrans" presStyleCnt="0"/>
      <dgm:spPr/>
    </dgm:pt>
    <dgm:pt modelId="{DC311AB2-A040-4091-AC4F-FFF7390E7CD6}" type="pres">
      <dgm:prSet presAssocID="{E5341A3C-6376-4379-9712-DD395702B55E}" presName="compNode" presStyleCnt="0"/>
      <dgm:spPr/>
    </dgm:pt>
    <dgm:pt modelId="{3E298916-3F6E-4208-8075-A455137F7B44}" type="pres">
      <dgm:prSet presAssocID="{E5341A3C-6376-4379-9712-DD395702B55E}" presName="bgRect" presStyleLbl="bgShp" presStyleIdx="1" presStyleCnt="3"/>
      <dgm:spPr/>
    </dgm:pt>
    <dgm:pt modelId="{FDF5E4F8-9556-4414-BA92-3649D1996976}" type="pres">
      <dgm:prSet presAssocID="{E5341A3C-6376-4379-9712-DD395702B5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668C028-11C9-4625-8260-DAF4169BED3D}" type="pres">
      <dgm:prSet presAssocID="{E5341A3C-6376-4379-9712-DD395702B55E}" presName="spaceRect" presStyleCnt="0"/>
      <dgm:spPr/>
    </dgm:pt>
    <dgm:pt modelId="{C85A51E1-7FB4-47D6-9FF3-A9629299EC74}" type="pres">
      <dgm:prSet presAssocID="{E5341A3C-6376-4379-9712-DD395702B55E}" presName="parTx" presStyleLbl="revTx" presStyleIdx="1" presStyleCnt="3">
        <dgm:presLayoutVars>
          <dgm:chMax val="0"/>
          <dgm:chPref val="0"/>
        </dgm:presLayoutVars>
      </dgm:prSet>
      <dgm:spPr/>
    </dgm:pt>
    <dgm:pt modelId="{D4B3F837-4D41-4AAF-B351-073201CD7211}" type="pres">
      <dgm:prSet presAssocID="{9EEECA93-CEC3-4527-995F-9B0F03E0BDCB}" presName="sibTrans" presStyleCnt="0"/>
      <dgm:spPr/>
    </dgm:pt>
    <dgm:pt modelId="{1889A812-D809-434E-A7A4-2486FCB20C86}" type="pres">
      <dgm:prSet presAssocID="{57F994DB-9DF9-488B-A262-F58A448ABA8D}" presName="compNode" presStyleCnt="0"/>
      <dgm:spPr/>
    </dgm:pt>
    <dgm:pt modelId="{5BF88159-4D80-464C-9871-8429324B48F9}" type="pres">
      <dgm:prSet presAssocID="{57F994DB-9DF9-488B-A262-F58A448ABA8D}" presName="bgRect" presStyleLbl="bgShp" presStyleIdx="2" presStyleCnt="3"/>
      <dgm:spPr/>
    </dgm:pt>
    <dgm:pt modelId="{F16F2E98-48A3-40C7-BAAF-8CEEAE357E36}" type="pres">
      <dgm:prSet presAssocID="{57F994DB-9DF9-488B-A262-F58A448ABA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21ADF-F1DA-4F77-AA4F-7524A96D54DD}" type="pres">
      <dgm:prSet presAssocID="{57F994DB-9DF9-488B-A262-F58A448ABA8D}" presName="spaceRect" presStyleCnt="0"/>
      <dgm:spPr/>
    </dgm:pt>
    <dgm:pt modelId="{526C771D-7027-4EC4-9A33-F94854C8EC57}" type="pres">
      <dgm:prSet presAssocID="{57F994DB-9DF9-488B-A262-F58A448ABA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BFD777D-1795-4A31-A14C-EA856D8D5125}" srcId="{F2A16ED0-3DD5-402B-BF94-B9AD6160A0E9}" destId="{E5341A3C-6376-4379-9712-DD395702B55E}" srcOrd="1" destOrd="0" parTransId="{9FCB5E23-B572-4FF2-B305-11C2773FF905}" sibTransId="{9EEECA93-CEC3-4527-995F-9B0F03E0BDCB}"/>
    <dgm:cxn modelId="{B0196BBC-96D5-4094-A5F7-C876CE8D41A8}" type="presOf" srcId="{E5341A3C-6376-4379-9712-DD395702B55E}" destId="{C85A51E1-7FB4-47D6-9FF3-A9629299EC74}" srcOrd="0" destOrd="0" presId="urn:microsoft.com/office/officeart/2018/2/layout/IconVerticalSolidList"/>
    <dgm:cxn modelId="{44B142C0-4155-4093-846A-B4CCF94644C8}" type="presOf" srcId="{57F994DB-9DF9-488B-A262-F58A448ABA8D}" destId="{526C771D-7027-4EC4-9A33-F94854C8EC57}" srcOrd="0" destOrd="0" presId="urn:microsoft.com/office/officeart/2018/2/layout/IconVerticalSolidList"/>
    <dgm:cxn modelId="{D92FF1CF-C8B3-4E52-812F-42F39C767A47}" srcId="{F2A16ED0-3DD5-402B-BF94-B9AD6160A0E9}" destId="{4043E443-F21D-4679-A69E-8B15D8BEAA7C}" srcOrd="0" destOrd="0" parTransId="{22DAC098-4C88-4027-9190-154F2CA6D204}" sibTransId="{34B904A6-C390-441A-8D6A-2974727F82A1}"/>
    <dgm:cxn modelId="{ECA767D8-D815-4EE4-BA26-924F22A428A3}" type="presOf" srcId="{4043E443-F21D-4679-A69E-8B15D8BEAA7C}" destId="{2F763142-3D36-449A-BE51-FA4EBABF6AFB}" srcOrd="0" destOrd="0" presId="urn:microsoft.com/office/officeart/2018/2/layout/IconVerticalSolidList"/>
    <dgm:cxn modelId="{90A489ED-FFF8-405A-8D51-CA31C39B6E17}" type="presOf" srcId="{F2A16ED0-3DD5-402B-BF94-B9AD6160A0E9}" destId="{8B37C359-0946-4DA5-9844-31E727755166}" srcOrd="0" destOrd="0" presId="urn:microsoft.com/office/officeart/2018/2/layout/IconVerticalSolidList"/>
    <dgm:cxn modelId="{D2E8E8ED-883E-4F95-B548-2BBAF1C5EB9F}" srcId="{F2A16ED0-3DD5-402B-BF94-B9AD6160A0E9}" destId="{57F994DB-9DF9-488B-A262-F58A448ABA8D}" srcOrd="2" destOrd="0" parTransId="{34AE8673-89B4-48AD-83EA-FF2DEBF06121}" sibTransId="{C2AE6467-CCF9-4DA4-B9EB-2ECAB45BCF45}"/>
    <dgm:cxn modelId="{DA4473F7-38C5-4262-BC31-12B75BEC34D2}" type="presParOf" srcId="{8B37C359-0946-4DA5-9844-31E727755166}" destId="{9F151E0E-8093-4D40-BAA8-653F240D157A}" srcOrd="0" destOrd="0" presId="urn:microsoft.com/office/officeart/2018/2/layout/IconVerticalSolidList"/>
    <dgm:cxn modelId="{6E4A5698-6F2C-4CAC-8CDB-6E4BB6EC5714}" type="presParOf" srcId="{9F151E0E-8093-4D40-BAA8-653F240D157A}" destId="{71F3ABAA-B93F-4D58-AC81-5EAEC0A6C873}" srcOrd="0" destOrd="0" presId="urn:microsoft.com/office/officeart/2018/2/layout/IconVerticalSolidList"/>
    <dgm:cxn modelId="{84DE61B6-CFC7-4BAC-B4AD-E1BA6901041F}" type="presParOf" srcId="{9F151E0E-8093-4D40-BAA8-653F240D157A}" destId="{E9DE68B2-3B2B-4A10-94F5-61F372A1750F}" srcOrd="1" destOrd="0" presId="urn:microsoft.com/office/officeart/2018/2/layout/IconVerticalSolidList"/>
    <dgm:cxn modelId="{F38CF1DB-AC2E-4F2C-A18D-F1DBBD0A0810}" type="presParOf" srcId="{9F151E0E-8093-4D40-BAA8-653F240D157A}" destId="{64431E81-D9D6-4198-BEEF-7E2C803457F6}" srcOrd="2" destOrd="0" presId="urn:microsoft.com/office/officeart/2018/2/layout/IconVerticalSolidList"/>
    <dgm:cxn modelId="{E31598FA-F0FC-48DE-9B13-9166BDF0AC2E}" type="presParOf" srcId="{9F151E0E-8093-4D40-BAA8-653F240D157A}" destId="{2F763142-3D36-449A-BE51-FA4EBABF6AFB}" srcOrd="3" destOrd="0" presId="urn:microsoft.com/office/officeart/2018/2/layout/IconVerticalSolidList"/>
    <dgm:cxn modelId="{397DF0B5-B065-4567-97C0-6E75C31F38D1}" type="presParOf" srcId="{8B37C359-0946-4DA5-9844-31E727755166}" destId="{A248A068-A301-4DC3-957A-A7C041CB1279}" srcOrd="1" destOrd="0" presId="urn:microsoft.com/office/officeart/2018/2/layout/IconVerticalSolidList"/>
    <dgm:cxn modelId="{A476D253-5D08-4F7A-8330-0EE5F6CBF088}" type="presParOf" srcId="{8B37C359-0946-4DA5-9844-31E727755166}" destId="{DC311AB2-A040-4091-AC4F-FFF7390E7CD6}" srcOrd="2" destOrd="0" presId="urn:microsoft.com/office/officeart/2018/2/layout/IconVerticalSolidList"/>
    <dgm:cxn modelId="{FE2FA000-3AB5-4AB6-B1CE-27FC7C4CFE41}" type="presParOf" srcId="{DC311AB2-A040-4091-AC4F-FFF7390E7CD6}" destId="{3E298916-3F6E-4208-8075-A455137F7B44}" srcOrd="0" destOrd="0" presId="urn:microsoft.com/office/officeart/2018/2/layout/IconVerticalSolidList"/>
    <dgm:cxn modelId="{9689BE22-6591-40C4-AD74-57067CE07880}" type="presParOf" srcId="{DC311AB2-A040-4091-AC4F-FFF7390E7CD6}" destId="{FDF5E4F8-9556-4414-BA92-3649D1996976}" srcOrd="1" destOrd="0" presId="urn:microsoft.com/office/officeart/2018/2/layout/IconVerticalSolidList"/>
    <dgm:cxn modelId="{A5264CB7-822E-4B96-A4E1-5C5B88295CED}" type="presParOf" srcId="{DC311AB2-A040-4091-AC4F-FFF7390E7CD6}" destId="{3668C028-11C9-4625-8260-DAF4169BED3D}" srcOrd="2" destOrd="0" presId="urn:microsoft.com/office/officeart/2018/2/layout/IconVerticalSolidList"/>
    <dgm:cxn modelId="{BE2E7819-0E01-4796-B25C-E1734563C3BA}" type="presParOf" srcId="{DC311AB2-A040-4091-AC4F-FFF7390E7CD6}" destId="{C85A51E1-7FB4-47D6-9FF3-A9629299EC74}" srcOrd="3" destOrd="0" presId="urn:microsoft.com/office/officeart/2018/2/layout/IconVerticalSolidList"/>
    <dgm:cxn modelId="{DEF99568-42C8-488A-9CBC-1305D7162CDE}" type="presParOf" srcId="{8B37C359-0946-4DA5-9844-31E727755166}" destId="{D4B3F837-4D41-4AAF-B351-073201CD7211}" srcOrd="3" destOrd="0" presId="urn:microsoft.com/office/officeart/2018/2/layout/IconVerticalSolidList"/>
    <dgm:cxn modelId="{940B987D-F94E-4FA4-B8D7-ACB9BB0AF761}" type="presParOf" srcId="{8B37C359-0946-4DA5-9844-31E727755166}" destId="{1889A812-D809-434E-A7A4-2486FCB20C86}" srcOrd="4" destOrd="0" presId="urn:microsoft.com/office/officeart/2018/2/layout/IconVerticalSolidList"/>
    <dgm:cxn modelId="{6EDE52E7-DB3B-4451-91BB-72334EEA8A84}" type="presParOf" srcId="{1889A812-D809-434E-A7A4-2486FCB20C86}" destId="{5BF88159-4D80-464C-9871-8429324B48F9}" srcOrd="0" destOrd="0" presId="urn:microsoft.com/office/officeart/2018/2/layout/IconVerticalSolidList"/>
    <dgm:cxn modelId="{FCC840FD-9726-40BA-9FC6-F804D818097E}" type="presParOf" srcId="{1889A812-D809-434E-A7A4-2486FCB20C86}" destId="{F16F2E98-48A3-40C7-BAAF-8CEEAE357E36}" srcOrd="1" destOrd="0" presId="urn:microsoft.com/office/officeart/2018/2/layout/IconVerticalSolidList"/>
    <dgm:cxn modelId="{4E9D4D29-E942-4A41-BCF6-483F23B5076C}" type="presParOf" srcId="{1889A812-D809-434E-A7A4-2486FCB20C86}" destId="{AAB21ADF-F1DA-4F77-AA4F-7524A96D54DD}" srcOrd="2" destOrd="0" presId="urn:microsoft.com/office/officeart/2018/2/layout/IconVerticalSolidList"/>
    <dgm:cxn modelId="{66282DFF-B41E-4B69-A2FF-95CB2B1E1AC6}" type="presParOf" srcId="{1889A812-D809-434E-A7A4-2486FCB20C86}" destId="{526C771D-7027-4EC4-9A33-F94854C8EC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A5A3D-62B7-4B84-8AD9-C20878439579}">
      <dsp:nvSpPr>
        <dsp:cNvPr id="0" name=""/>
        <dsp:cNvSpPr/>
      </dsp:nvSpPr>
      <dsp:spPr>
        <a:xfrm>
          <a:off x="35871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976DA-8D51-42AA-B985-9246AB658999}">
      <dsp:nvSpPr>
        <dsp:cNvPr id="0" name=""/>
        <dsp:cNvSpPr/>
      </dsp:nvSpPr>
      <dsp:spPr>
        <a:xfrm>
          <a:off x="148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Motivation</a:t>
          </a:r>
          <a:endParaRPr lang="en-US" sz="1200" kern="1200" dirty="0"/>
        </a:p>
      </dsp:txBody>
      <dsp:txXfrm>
        <a:off x="1485" y="1831545"/>
        <a:ext cx="1299023" cy="519609"/>
      </dsp:txXfrm>
    </dsp:sp>
    <dsp:sp modelId="{99466E5A-0076-4954-B5C2-E26B34DEA3BA}">
      <dsp:nvSpPr>
        <dsp:cNvPr id="0" name=""/>
        <dsp:cNvSpPr/>
      </dsp:nvSpPr>
      <dsp:spPr>
        <a:xfrm>
          <a:off x="1885069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337E-415D-4C54-B29A-391651E064B0}">
      <dsp:nvSpPr>
        <dsp:cNvPr id="0" name=""/>
        <dsp:cNvSpPr/>
      </dsp:nvSpPr>
      <dsp:spPr>
        <a:xfrm>
          <a:off x="1527837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Background</a:t>
          </a:r>
          <a:endParaRPr lang="en-US" sz="1200" kern="1200" dirty="0"/>
        </a:p>
      </dsp:txBody>
      <dsp:txXfrm>
        <a:off x="1527837" y="1831545"/>
        <a:ext cx="1299023" cy="519609"/>
      </dsp:txXfrm>
    </dsp:sp>
    <dsp:sp modelId="{9666C656-6E4D-49C5-A05C-C55141443ABD}">
      <dsp:nvSpPr>
        <dsp:cNvPr id="0" name=""/>
        <dsp:cNvSpPr/>
      </dsp:nvSpPr>
      <dsp:spPr>
        <a:xfrm>
          <a:off x="3411421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FE7D-2227-4951-8377-C11DD8AF057E}">
      <dsp:nvSpPr>
        <dsp:cNvPr id="0" name=""/>
        <dsp:cNvSpPr/>
      </dsp:nvSpPr>
      <dsp:spPr>
        <a:xfrm>
          <a:off x="3054190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Objective</a:t>
          </a:r>
          <a:r>
            <a:rPr lang="nb-NO" sz="1200" kern="1200" dirty="0"/>
            <a:t>/Research </a:t>
          </a:r>
          <a:r>
            <a:rPr lang="nb-NO" sz="1200" kern="1200" dirty="0" err="1"/>
            <a:t>Question</a:t>
          </a:r>
          <a:endParaRPr lang="en-US" sz="1200" kern="1200" dirty="0"/>
        </a:p>
      </dsp:txBody>
      <dsp:txXfrm>
        <a:off x="3054190" y="1831545"/>
        <a:ext cx="1299023" cy="519609"/>
      </dsp:txXfrm>
    </dsp:sp>
    <dsp:sp modelId="{831A625D-21E3-42BB-9722-48FD1EECD3A2}">
      <dsp:nvSpPr>
        <dsp:cNvPr id="0" name=""/>
        <dsp:cNvSpPr/>
      </dsp:nvSpPr>
      <dsp:spPr>
        <a:xfrm>
          <a:off x="4937774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3C985-CDF0-4BA6-B095-A0448BC88F08}">
      <dsp:nvSpPr>
        <dsp:cNvPr id="0" name=""/>
        <dsp:cNvSpPr/>
      </dsp:nvSpPr>
      <dsp:spPr>
        <a:xfrm>
          <a:off x="4580542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Results</a:t>
          </a:r>
        </a:p>
      </dsp:txBody>
      <dsp:txXfrm>
        <a:off x="4580542" y="1831545"/>
        <a:ext cx="1299023" cy="519609"/>
      </dsp:txXfrm>
    </dsp:sp>
    <dsp:sp modelId="{18323C8E-796F-4BBF-BE28-2D81C7CEB9F0}">
      <dsp:nvSpPr>
        <dsp:cNvPr id="0" name=""/>
        <dsp:cNvSpPr/>
      </dsp:nvSpPr>
      <dsp:spPr>
        <a:xfrm>
          <a:off x="6464126" y="1043316"/>
          <a:ext cx="584560" cy="5845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0A19E-B9D1-4B9A-AFDB-F9C6A31F3DD6}">
      <dsp:nvSpPr>
        <dsp:cNvPr id="0" name=""/>
        <dsp:cNvSpPr/>
      </dsp:nvSpPr>
      <dsp:spPr>
        <a:xfrm>
          <a:off x="6106895" y="1831545"/>
          <a:ext cx="1299023" cy="51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200" kern="1200" dirty="0" err="1"/>
            <a:t>Discussion</a:t>
          </a:r>
          <a:endParaRPr lang="en-US" sz="1200" kern="1200" dirty="0"/>
        </a:p>
      </dsp:txBody>
      <dsp:txXfrm>
        <a:off x="6106895" y="1831545"/>
        <a:ext cx="1299023" cy="519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3ABAA-B93F-4D58-AC81-5EAEC0A6C873}">
      <dsp:nvSpPr>
        <dsp:cNvPr id="0" name=""/>
        <dsp:cNvSpPr/>
      </dsp:nvSpPr>
      <dsp:spPr>
        <a:xfrm>
          <a:off x="0" y="3682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E68B2-3B2B-4A10-94F5-61F372A1750F}">
      <dsp:nvSpPr>
        <dsp:cNvPr id="0" name=""/>
        <dsp:cNvSpPr/>
      </dsp:nvSpPr>
      <dsp:spPr>
        <a:xfrm>
          <a:off x="381607" y="287522"/>
          <a:ext cx="694510" cy="6938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63142-3D36-449A-BE51-FA4EBABF6AFB}">
      <dsp:nvSpPr>
        <dsp:cNvPr id="0" name=""/>
        <dsp:cNvSpPr/>
      </dsp:nvSpPr>
      <dsp:spPr>
        <a:xfrm>
          <a:off x="1457725" y="3682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All of the methods obtained a high recall and accuracy but low precision and F1-score.</a:t>
          </a:r>
          <a:endParaRPr lang="en-US" sz="1400" kern="1200" dirty="0"/>
        </a:p>
      </dsp:txBody>
      <dsp:txXfrm>
        <a:off x="1457725" y="3682"/>
        <a:ext cx="3230783" cy="1262745"/>
      </dsp:txXfrm>
    </dsp:sp>
    <dsp:sp modelId="{3E298916-3F6E-4208-8075-A455137F7B44}">
      <dsp:nvSpPr>
        <dsp:cNvPr id="0" name=""/>
        <dsp:cNvSpPr/>
      </dsp:nvSpPr>
      <dsp:spPr>
        <a:xfrm>
          <a:off x="0" y="1563544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5E4F8-9556-4414-BA92-3649D1996976}">
      <dsp:nvSpPr>
        <dsp:cNvPr id="0" name=""/>
        <dsp:cNvSpPr/>
      </dsp:nvSpPr>
      <dsp:spPr>
        <a:xfrm>
          <a:off x="381607" y="1847385"/>
          <a:ext cx="694510" cy="6938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A51E1-7FB4-47D6-9FF3-A9629299EC74}">
      <dsp:nvSpPr>
        <dsp:cNvPr id="0" name=""/>
        <dsp:cNvSpPr/>
      </dsp:nvSpPr>
      <dsp:spPr>
        <a:xfrm>
          <a:off x="1457725" y="1563544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This high recall means that the method from this work can be a good tool to narrow down the data for further manual </a:t>
          </a:r>
          <a:r>
            <a:rPr lang="nb-NO" sz="1400" b="0" i="0" kern="1200" baseline="0" dirty="0" err="1"/>
            <a:t>investigation</a:t>
          </a:r>
          <a:r>
            <a:rPr lang="nb-NO" sz="1400" b="0" i="0" kern="1200" baseline="0" dirty="0"/>
            <a:t>.</a:t>
          </a:r>
          <a:endParaRPr lang="en-US" sz="1400" kern="1200" dirty="0"/>
        </a:p>
      </dsp:txBody>
      <dsp:txXfrm>
        <a:off x="1457725" y="1563544"/>
        <a:ext cx="3230783" cy="1262745"/>
      </dsp:txXfrm>
    </dsp:sp>
    <dsp:sp modelId="{5BF88159-4D80-464C-9871-8429324B48F9}">
      <dsp:nvSpPr>
        <dsp:cNvPr id="0" name=""/>
        <dsp:cNvSpPr/>
      </dsp:nvSpPr>
      <dsp:spPr>
        <a:xfrm>
          <a:off x="0" y="3123406"/>
          <a:ext cx="4765084" cy="12615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F2E98-48A3-40C7-BAAF-8CEEAE357E36}">
      <dsp:nvSpPr>
        <dsp:cNvPr id="0" name=""/>
        <dsp:cNvSpPr/>
      </dsp:nvSpPr>
      <dsp:spPr>
        <a:xfrm>
          <a:off x="381980" y="3407247"/>
          <a:ext cx="694510" cy="6938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C771D-7027-4EC4-9A33-F94854C8EC57}">
      <dsp:nvSpPr>
        <dsp:cNvPr id="0" name=""/>
        <dsp:cNvSpPr/>
      </dsp:nvSpPr>
      <dsp:spPr>
        <a:xfrm>
          <a:off x="1458471" y="3123406"/>
          <a:ext cx="3230783" cy="126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641" tIns="133641" rIns="133641" bIns="13364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baseline="0" dirty="0">
              <a:latin typeface="NimbusRomNo9L-Regu"/>
            </a:rPr>
            <a:t>Soft Classification approach performed better than  the Hard Classification approach because it provides some tolerances as roles in different activities can be very similar.</a:t>
          </a:r>
          <a:endParaRPr lang="en-US" sz="1400" kern="1200" dirty="0"/>
        </a:p>
      </dsp:txBody>
      <dsp:txXfrm>
        <a:off x="1458471" y="3123406"/>
        <a:ext cx="3230783" cy="1262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7642A-752F-466D-B721-FB7E057001AA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630F9-9D85-475E-81CF-39CD4BA7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0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D96144-2CB5-F845-B17A-1B434663ADC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582613" y="798513"/>
            <a:ext cx="5692775" cy="32035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6575"/>
            <a:ext cx="5029200" cy="3851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328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7751" y="205979"/>
            <a:ext cx="5459249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lysbildenummer 5"/>
          <p:cNvSpPr txBox="1">
            <a:spLocks/>
          </p:cNvSpPr>
          <p:nvPr userDrawn="1"/>
        </p:nvSpPr>
        <p:spPr>
          <a:xfrm>
            <a:off x="-1" y="4815936"/>
            <a:ext cx="640523" cy="273844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latin typeface="Arial"/>
                <a:cs typeface="Arial"/>
              </a:rPr>
              <a:pPr algn="ctr"/>
              <a:t>‹#›</a:t>
            </a:fld>
            <a:endParaRPr lang="nb-NO" b="1" i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5765" y="3305176"/>
            <a:ext cx="7458948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35765" y="2180035"/>
            <a:ext cx="7458948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142491" y="204788"/>
            <a:ext cx="47650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200151"/>
            <a:ext cx="7407404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4" name="Bilde 3" descr="stripe_16_9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30195" y="1564315"/>
            <a:ext cx="7772400" cy="2014870"/>
          </a:xfrm>
        </p:spPr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Comparative analysis of machine learning methods for analyzing security practice in electronic health </a:t>
            </a:r>
            <a:r>
              <a:rPr lang="nb-NO" sz="1800" b="0" i="0" u="none" strike="noStrike" baseline="0" dirty="0">
                <a:latin typeface="NimbusRomNo9L-Regu"/>
              </a:rPr>
              <a:t>records’ logs.</a:t>
            </a:r>
            <a:endParaRPr lang="en-US" b="1" dirty="0"/>
          </a:p>
        </p:txBody>
      </p:sp>
      <p:pic>
        <p:nvPicPr>
          <p:cNvPr id="4" name="Bilde 3" descr="stripe_tek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5217" cy="5143500"/>
          </a:xfrm>
          <a:prstGeom prst="rect">
            <a:avLst/>
          </a:prstGeom>
        </p:spPr>
      </p:pic>
      <p:sp>
        <p:nvSpPr>
          <p:cNvPr id="5" name="Undertittel 2">
            <a:extLst>
              <a:ext uri="{FF2B5EF4-FFF2-40B4-BE49-F238E27FC236}">
                <a16:creationId xmlns:a16="http://schemas.microsoft.com/office/drawing/2014/main" id="{06281F15-A83C-4ABE-8E31-60BEF80B8CE3}"/>
              </a:ext>
            </a:extLst>
          </p:cNvPr>
          <p:cNvSpPr txBox="1">
            <a:spLocks/>
          </p:cNvSpPr>
          <p:nvPr/>
        </p:nvSpPr>
        <p:spPr>
          <a:xfrm>
            <a:off x="645217" y="2332977"/>
            <a:ext cx="7772400" cy="1324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By: </a:t>
            </a:r>
            <a:r>
              <a:rPr lang="en-US" u="sng" dirty="0">
                <a:solidFill>
                  <a:schemeClr val="accent1"/>
                </a:solidFill>
              </a:rPr>
              <a:t>Prosper K. Yeng, Muhammad A. Fauzi, Bian Yang: </a:t>
            </a:r>
            <a:r>
              <a:rPr lang="en-US" u="sng" baseline="30000" dirty="0">
                <a:solidFill>
                  <a:schemeClr val="accent1"/>
                </a:solidFill>
              </a:rPr>
              <a:t> </a:t>
            </a:r>
          </a:p>
          <a:p>
            <a:r>
              <a:rPr lang="en-US" dirty="0">
                <a:solidFill>
                  <a:schemeClr val="accent1"/>
                </a:solidFill>
              </a:rPr>
              <a:t>Norwegian University of Science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32431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7C72-49C6-49D4-8DD4-7335D6F6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b-NO" sz="2500" dirty="0" err="1"/>
              <a:t>What</a:t>
            </a:r>
            <a:r>
              <a:rPr lang="nb-NO" sz="2500" dirty="0"/>
              <a:t> is </a:t>
            </a:r>
            <a:r>
              <a:rPr lang="nb-NO" sz="2500" dirty="0" err="1"/>
              <a:t>the</a:t>
            </a:r>
            <a:r>
              <a:rPr lang="nb-NO" sz="2500" dirty="0"/>
              <a:t> Scope Research </a:t>
            </a:r>
            <a:r>
              <a:rPr lang="nb-NO" sz="2500" dirty="0" err="1"/>
              <a:t>Question</a:t>
            </a:r>
            <a:r>
              <a:rPr lang="nb-NO" sz="2500" dirty="0"/>
              <a:t> and </a:t>
            </a:r>
            <a:r>
              <a:rPr lang="nb-NO" sz="2500" dirty="0" err="1"/>
              <a:t>contribution</a:t>
            </a:r>
            <a:r>
              <a:rPr lang="nb-NO" sz="25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675E4-0AD2-4885-AE46-237C690E93BC}"/>
              </a:ext>
            </a:extLst>
          </p:cNvPr>
          <p:cNvSpPr txBox="1"/>
          <p:nvPr/>
        </p:nvSpPr>
        <p:spPr>
          <a:xfrm>
            <a:off x="2286000" y="1371636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endParaRPr lang="en-US" sz="1800" b="0" i="0" u="none" strike="noStrike" baseline="0" dirty="0">
              <a:latin typeface="NimbusRomNo9L-Regu"/>
            </a:endParaRPr>
          </a:p>
          <a:p>
            <a:r>
              <a:rPr lang="en-US" sz="1800" dirty="0">
                <a:latin typeface="NimbusRomNo9L-Regu"/>
              </a:rPr>
              <a:t>Amid various machine learning methods, which of the methods is suitable for </a:t>
            </a:r>
            <a:r>
              <a:rPr lang="en-US" sz="1800" dirty="0" err="1">
                <a:latin typeface="NimbusRomNo9L-Regu"/>
              </a:rPr>
              <a:t>analysing</a:t>
            </a:r>
            <a:r>
              <a:rPr lang="en-US" sz="1800" dirty="0">
                <a:latin typeface="NimbusRomNo9L-Regu"/>
              </a:rPr>
              <a:t> healthcare security practice in EHR logs?</a:t>
            </a:r>
          </a:p>
          <a:p>
            <a:endParaRPr lang="en-US" sz="1800" dirty="0">
              <a:latin typeface="NimbusRomNo9L-Regu"/>
            </a:endParaRPr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311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2BBE7-92F5-45AB-993E-A8114A88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40" y="2215292"/>
            <a:ext cx="7887228" cy="857250"/>
          </a:xfrm>
        </p:spPr>
        <p:txBody>
          <a:bodyPr>
            <a:normAutofit fontScale="90000"/>
          </a:bodyPr>
          <a:lstStyle/>
          <a:p>
            <a:r>
              <a:rPr lang="nb-NO" dirty="0"/>
              <a:t>Method: Data </a:t>
            </a:r>
            <a:r>
              <a:rPr lang="nb-NO" dirty="0" err="1"/>
              <a:t>simulation</a:t>
            </a:r>
            <a:r>
              <a:rPr lang="nb-NO" dirty="0"/>
              <a:t> (Normal data)</a:t>
            </a:r>
          </a:p>
        </p:txBody>
      </p:sp>
    </p:spTree>
    <p:extLst>
      <p:ext uri="{BB962C8B-B14F-4D97-AF65-F5344CB8AC3E}">
        <p14:creationId xmlns:p14="http://schemas.microsoft.com/office/powerpoint/2010/main" val="48084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8B82207-2101-4F42-9AD5-FB53E976F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/>
          <a:p>
            <a:r>
              <a:rPr lang="en-US" i="0" u="none" strike="noStrike" baseline="0"/>
              <a:t>Security requirement in EHR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02859-55EA-41D0-8919-E81CFE638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" b="2"/>
          <a:stretch/>
        </p:blipFill>
        <p:spPr>
          <a:xfrm>
            <a:off x="1792288" y="459581"/>
            <a:ext cx="5486400" cy="3086100"/>
          </a:xfrm>
          <a:prstGeom prst="rect">
            <a:avLst/>
          </a:prstGeo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8C0D246-3FF2-4737-93DF-A5653DE98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/>
          <a:p>
            <a:r>
              <a:rPr lang="en-US" dirty="0"/>
              <a:t>Case study: Norway</a:t>
            </a:r>
          </a:p>
        </p:txBody>
      </p:sp>
    </p:spTree>
    <p:extLst>
      <p:ext uri="{BB962C8B-B14F-4D97-AF65-F5344CB8AC3E}">
        <p14:creationId xmlns:p14="http://schemas.microsoft.com/office/powerpoint/2010/main" val="244009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0686D6C-FEC4-4F74-9E65-F533605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3023146" y="50800"/>
            <a:ext cx="374382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8248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5C68E-45BF-4FD0-9A1E-3D561566D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706" y="50800"/>
            <a:ext cx="4912701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2002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B567AF-C8CF-484C-915F-394EBDB6D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6" r="10952" b="-2"/>
          <a:stretch/>
        </p:blipFill>
        <p:spPr>
          <a:xfrm>
            <a:off x="961290" y="954860"/>
            <a:ext cx="3057486" cy="1487418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36432AC-362C-406B-933A-1A5884C1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" r="7393" b="1"/>
          <a:stretch/>
        </p:blipFill>
        <p:spPr>
          <a:xfrm>
            <a:off x="4255278" y="355363"/>
            <a:ext cx="4265636" cy="36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0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C510FC5-035F-4413-A0A3-BC914F794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Inpatient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892A6-11BB-425C-9B74-71E671609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221" y="1200151"/>
            <a:ext cx="2936218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54797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C99C-D9EA-4B9D-AFC4-27A80BA5F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551146"/>
            <a:ext cx="7772400" cy="1171184"/>
          </a:xfrm>
        </p:spPr>
        <p:txBody>
          <a:bodyPr anchor="t">
            <a:normAutofit fontScale="90000"/>
          </a:bodyPr>
          <a:lstStyle/>
          <a:p>
            <a:r>
              <a:rPr lang="nb-NO" dirty="0"/>
              <a:t>EHR </a:t>
            </a:r>
            <a:r>
              <a:rPr lang="nb-NO" dirty="0" err="1"/>
              <a:t>rules</a:t>
            </a:r>
            <a:r>
              <a:rPr lang="nb-NO" dirty="0"/>
              <a:t> by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healthcae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conduct</a:t>
            </a:r>
            <a:r>
              <a:rPr lang="nb-NO" dirty="0"/>
              <a:t> in  Norway: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2207431-653C-465E-8569-22F27ED8B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722330"/>
            <a:ext cx="7772400" cy="2870024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Accessing patients records is only allowed for therapeutic purposes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Access </a:t>
            </a:r>
            <a:r>
              <a:rPr lang="en-US" b="0" i="0" u="none" strike="noStrike" baseline="0" dirty="0">
                <a:latin typeface="NimbusRomNo9L-Regu"/>
              </a:rPr>
              <a:t>is given to only those with an official need to use,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Self-authorization or ”break the glass” scenarios is allowed but the necessary measures should be provided,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All of the activities related to access of the personal health data (register, update, edit, delete </a:t>
            </a:r>
            <a:r>
              <a:rPr lang="en-US" b="0" i="0" u="none" strike="noStrike" baseline="0" dirty="0" err="1">
                <a:latin typeface="NimbusRomNo9L-Regu"/>
              </a:rPr>
              <a:t>etc</a:t>
            </a:r>
            <a:r>
              <a:rPr lang="en-US" b="0" i="0" u="none" strike="noStrike" baseline="0" dirty="0">
                <a:latin typeface="NimbusRomNo9L-Regu"/>
              </a:rPr>
              <a:t> )must be logged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73094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2B07295-9E64-4901-8541-2921499ED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Attributes and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8A697-AF55-4A12-825B-F373726B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372" y="1200151"/>
            <a:ext cx="6007916" cy="3394472"/>
          </a:xfrm>
          <a:noFill/>
        </p:spPr>
      </p:pic>
    </p:spTree>
    <p:extLst>
      <p:ext uri="{BB962C8B-B14F-4D97-AF65-F5344CB8AC3E}">
        <p14:creationId xmlns:p14="http://schemas.microsoft.com/office/powerpoint/2010/main" val="226432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B427-8A77-41A0-B5FB-3071A86F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/>
              <a:t>Abnormal data </a:t>
            </a:r>
            <a:r>
              <a:rPr lang="nb-NO" dirty="0" err="1"/>
              <a:t>simulation</a:t>
            </a:r>
            <a:endParaRPr lang="nb-NO" dirty="0"/>
          </a:p>
        </p:txBody>
      </p:sp>
      <p:pic>
        <p:nvPicPr>
          <p:cNvPr id="1026" name="Picture 2" descr="3 Unmistakable Signs Of Identity Theft">
            <a:extLst>
              <a:ext uri="{FF2B5EF4-FFF2-40B4-BE49-F238E27FC236}">
                <a16:creationId xmlns:a16="http://schemas.microsoft.com/office/drawing/2014/main" id="{B03A81FB-2C51-45D8-8A40-A31608C49E1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712" y="1772752"/>
            <a:ext cx="3667845" cy="224927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AFB75-F0B1-4638-A7AB-D989FCEC9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5712" y="1200151"/>
            <a:ext cx="3673943" cy="3394472"/>
          </a:xfrm>
        </p:spPr>
        <p:txBody>
          <a:bodyPr>
            <a:normAutofit/>
          </a:bodyPr>
          <a:lstStyle/>
          <a:p>
            <a:r>
              <a:rPr lang="en-US" sz="2000" b="0" i="0" u="none" strike="noStrike" baseline="0" dirty="0"/>
              <a:t>Access by identity theft. </a:t>
            </a:r>
          </a:p>
          <a:p>
            <a:pPr lvl="1"/>
            <a:r>
              <a:rPr lang="en-US" sz="1800" b="0" i="0" u="none" strike="noStrike" baseline="0" dirty="0"/>
              <a:t>The attacker will access more data than legitimate users </a:t>
            </a:r>
          </a:p>
          <a:p>
            <a:pPr lvl="1"/>
            <a:r>
              <a:rPr lang="en-US" sz="1800" dirty="0"/>
              <a:t>Attackers</a:t>
            </a:r>
            <a:r>
              <a:rPr lang="en-US" sz="1800" b="0" i="0" u="none" strike="noStrike" baseline="0" dirty="0"/>
              <a:t> sometimes not follow the </a:t>
            </a:r>
            <a:r>
              <a:rPr lang="nb-NO" sz="1800" b="0" i="0" u="none" strike="noStrike" baseline="0" dirty="0" err="1"/>
              <a:t>flows</a:t>
            </a:r>
            <a:r>
              <a:rPr lang="nb-NO" sz="2200" b="0" i="0" u="none" strike="noStrike" baseline="0" dirty="0"/>
              <a:t>.</a:t>
            </a:r>
            <a:endParaRPr lang="nb-NO" sz="2200" dirty="0"/>
          </a:p>
        </p:txBody>
      </p:sp>
    </p:spTree>
    <p:extLst>
      <p:ext uri="{BB962C8B-B14F-4D97-AF65-F5344CB8AC3E}">
        <p14:creationId xmlns:p14="http://schemas.microsoft.com/office/powerpoint/2010/main" val="240200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6036-7132-4183-BC9B-C2855CDA4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09" y="1612157"/>
            <a:ext cx="7407404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nb-NO" dirty="0" err="1"/>
              <a:t>Outline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DB3D6F-FC1B-4836-BC08-54C0D073F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096915"/>
              </p:ext>
            </p:extLst>
          </p:nvPr>
        </p:nvGraphicFramePr>
        <p:xfrm>
          <a:off x="925687" y="2306652"/>
          <a:ext cx="7407404" cy="3394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09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753" y="2008061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2733866"/>
            <a:ext cx="7772400" cy="131445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0" i="0" u="none" strike="noStrike" baseline="0" dirty="0"/>
              <a:t>From this data simulation,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283,678 logs were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Legitimate access were 274,983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Fraudulent access were 8,695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317853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D562-EB10-43B2-99E9-7CCEC0D96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181" y="354626"/>
            <a:ext cx="7772400" cy="675821"/>
          </a:xfrm>
        </p:spPr>
        <p:txBody>
          <a:bodyPr anchor="t">
            <a:normAutofit/>
          </a:bodyPr>
          <a:lstStyle/>
          <a:p>
            <a:r>
              <a:rPr lang="nb-NO" dirty="0"/>
              <a:t>Data Processing </a:t>
            </a:r>
            <a:r>
              <a:rPr lang="nb-NO" dirty="0" err="1"/>
              <a:t>cont</a:t>
            </a:r>
            <a:r>
              <a:rPr lang="nb-NO" dirty="0"/>
              <a:t>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7BB0-ADAB-4678-8EC9-2F8B42781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753" y="1315233"/>
            <a:ext cx="7772400" cy="3569918"/>
          </a:xfrm>
        </p:spPr>
        <p:txBody>
          <a:bodyPr>
            <a:normAutofit/>
          </a:bodyPr>
          <a:lstStyle/>
          <a:p>
            <a:pPr algn="l"/>
            <a:r>
              <a:rPr lang="nb-NO" b="1" i="0" u="none" strike="noStrike" baseline="0" dirty="0" err="1">
                <a:latin typeface="NimbusRomNo9L-Regu"/>
              </a:rPr>
              <a:t>we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process</a:t>
            </a:r>
            <a:r>
              <a:rPr lang="nb-NO" b="1" i="0" u="none" strike="noStrike" baseline="0" dirty="0">
                <a:latin typeface="NimbusRomNo9L-Regu"/>
              </a:rPr>
              <a:t> </a:t>
            </a:r>
            <a:r>
              <a:rPr lang="nb-NO" b="1" i="0" u="none" strike="noStrike" baseline="0" dirty="0" err="1">
                <a:latin typeface="NimbusRomNo9L-Regu"/>
              </a:rPr>
              <a:t>the</a:t>
            </a:r>
            <a:r>
              <a:rPr lang="nb-NO" b="1" i="0" u="none" strike="noStrike" baseline="0" dirty="0">
                <a:latin typeface="NimbusRomNo9L-Regu"/>
              </a:rPr>
              <a:t> logs </a:t>
            </a:r>
            <a:r>
              <a:rPr lang="en-US" b="1" i="0" u="none" strike="noStrike" baseline="0" dirty="0">
                <a:latin typeface="NimbusRomNo9L-Regu"/>
              </a:rPr>
              <a:t>data into 24-hour blocks so that an instance represents the</a:t>
            </a:r>
          </a:p>
          <a:p>
            <a:pPr algn="l"/>
            <a:r>
              <a:rPr lang="en-US" b="1" i="0" u="none" strike="noStrike" baseline="0" dirty="0">
                <a:latin typeface="NimbusRomNo9L-Regu"/>
              </a:rPr>
              <a:t>cumulative activity of a user in a single day</a:t>
            </a:r>
            <a:r>
              <a:rPr lang="en-US" b="0" i="0" u="none" strike="noStrike" baseline="0" dirty="0">
                <a:latin typeface="NimbusRomNo9L-Regu"/>
              </a:rPr>
              <a:t>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NimbusRomNo9L-Regu"/>
              </a:rPr>
              <a:t>24,286 of them are considered normal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NimbusRomNo9L-Regu"/>
              </a:rPr>
              <a:t>362 of them are considered </a:t>
            </a:r>
            <a:r>
              <a:rPr lang="nb-NO" b="0" i="0" u="none" strike="noStrike" baseline="0" dirty="0">
                <a:latin typeface="NimbusRomNo9L-Regu"/>
              </a:rPr>
              <a:t>an anormal</a:t>
            </a:r>
            <a:endParaRPr lang="nb-NO" sz="2800" b="0" i="0" u="none" strike="noStrike" baseline="0" dirty="0">
              <a:latin typeface="NimbusRomNo9L-Regu"/>
            </a:endParaRPr>
          </a:p>
          <a:p>
            <a:pPr algn="l"/>
            <a:endParaRPr lang="en-US" sz="3200" b="0" i="0" u="none" strike="noStrike" baseline="0" dirty="0"/>
          </a:p>
        </p:txBody>
      </p:sp>
    </p:spTree>
    <p:extLst>
      <p:ext uri="{BB962C8B-B14F-4D97-AF65-F5344CB8AC3E}">
        <p14:creationId xmlns:p14="http://schemas.microsoft.com/office/powerpoint/2010/main" val="1114637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6FA1-5F8E-4563-B840-9F595FE0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nb-NO" dirty="0" err="1"/>
              <a:t>Role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model</a:t>
            </a:r>
            <a:endParaRPr lang="nb-NO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7484F5F-DDD6-492F-A4F7-C7B8CE44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491" y="204787"/>
            <a:ext cx="4765084" cy="4755520"/>
          </a:xfr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60F309-9852-4E90-96AE-AABEF839C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642" y="1076326"/>
            <a:ext cx="3008313" cy="3518297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NimbusRomNo9L-Regu"/>
              </a:rPr>
              <a:t>classify the cumulative user activity in a single day into one of the 12 categories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b="0" i="0" u="none" strike="noStrike" baseline="0" dirty="0">
                <a:latin typeface="NimbusRomNo9L-Regu"/>
              </a:rPr>
              <a:t>The </a:t>
            </a:r>
            <a:r>
              <a:rPr lang="nb-NO" sz="1800" b="0" i="0" u="none" strike="noStrike" baseline="0" dirty="0" err="1">
                <a:latin typeface="NimbusRomNo9L-Regu"/>
              </a:rPr>
              <a:t>model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was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used to classify the cumulative activity of a user in a single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Day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nb-NO" sz="1800" dirty="0">
                <a:latin typeface="NimbusRomNo9L-Regu"/>
              </a:rPr>
              <a:t>The </a:t>
            </a:r>
            <a:r>
              <a:rPr lang="nb-NO" sz="1800" dirty="0" err="1">
                <a:latin typeface="NimbusRomNo9L-Regu"/>
              </a:rPr>
              <a:t>model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trained</a:t>
            </a:r>
            <a:r>
              <a:rPr lang="nb-NO" sz="1800" dirty="0">
                <a:latin typeface="NimbusRomNo9L-Regu"/>
              </a:rPr>
              <a:t> and </a:t>
            </a:r>
            <a:r>
              <a:rPr lang="nb-NO" sz="1800" dirty="0" err="1">
                <a:latin typeface="NimbusRomNo9L-Regu"/>
              </a:rPr>
              <a:t>validated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with</a:t>
            </a:r>
            <a:r>
              <a:rPr lang="nb-NO" sz="1800" dirty="0">
                <a:latin typeface="NimbusRomNo9L-Regu"/>
              </a:rPr>
              <a:t> cross-fold </a:t>
            </a:r>
            <a:r>
              <a:rPr lang="nb-NO" sz="1800" dirty="0" err="1">
                <a:latin typeface="NimbusRomNo9L-Regu"/>
              </a:rPr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44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4ADD28-F181-4356-A030-F38489C0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b="0" i="0" u="none" strike="noStrike" baseline="0" dirty="0" err="1"/>
              <a:t>Anomaly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Detection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481BBDF-7E23-428F-8F82-D3B342A00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Hard classification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97E0701-5CE3-406E-83A0-1DD2F79E7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we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classify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each</a:t>
            </a:r>
            <a:r>
              <a:rPr lang="nb-NO" sz="180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instance into</a:t>
            </a:r>
            <a:r>
              <a:rPr lang="en-US" sz="180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one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category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role</a:t>
            </a:r>
            <a:r>
              <a:rPr lang="nb-NO" sz="1800" b="0" i="0" u="none" strike="noStrike" baseline="0" dirty="0">
                <a:latin typeface="NimbusRomNo9L-Regu"/>
              </a:rPr>
              <a:t>)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If an instance is classified into their actual role, then the instance </a:t>
            </a:r>
            <a:r>
              <a:rPr lang="nb-NO" sz="1800" b="0" i="0" u="none" strike="noStrike" baseline="0" dirty="0">
                <a:latin typeface="NimbusRomNo9L-Regu"/>
              </a:rPr>
              <a:t>is </a:t>
            </a:r>
            <a:r>
              <a:rPr lang="nb-NO" sz="1800" b="0" i="0" u="none" strike="noStrike" baseline="0" dirty="0" err="1">
                <a:latin typeface="NimbusRomNo9L-Regu"/>
              </a:rPr>
              <a:t>considered</a:t>
            </a:r>
            <a:r>
              <a:rPr lang="nb-NO" sz="1800" b="0" i="0" u="none" strike="noStrike" baseline="0" dirty="0">
                <a:latin typeface="NimbusRomNo9L-Regu"/>
              </a:rPr>
              <a:t> normal.</a:t>
            </a:r>
          </a:p>
          <a:p>
            <a:pPr algn="l"/>
            <a:r>
              <a:rPr lang="nb-NO" sz="1800" dirty="0">
                <a:latin typeface="NimbusRomNo9L-Regu"/>
              </a:rPr>
              <a:t>If </a:t>
            </a:r>
            <a:r>
              <a:rPr lang="nb-NO" sz="1800" dirty="0" err="1">
                <a:latin typeface="NimbusRomNo9L-Regu"/>
              </a:rPr>
              <a:t>the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misclassified</a:t>
            </a:r>
            <a:r>
              <a:rPr lang="nb-NO" sz="1800" dirty="0">
                <a:latin typeface="NimbusRomNo9L-Regu"/>
              </a:rPr>
              <a:t>, </a:t>
            </a:r>
            <a:r>
              <a:rPr lang="nb-NO" sz="1800" dirty="0" err="1">
                <a:latin typeface="NimbusRomNo9L-Regu"/>
              </a:rPr>
              <a:t>then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that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instance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was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considered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abnormal</a:t>
            </a:r>
            <a:r>
              <a:rPr lang="nb-NO" sz="1800" dirty="0">
                <a:latin typeface="NimbusRomNo9L-Regu"/>
              </a:rPr>
              <a:t> </a:t>
            </a:r>
            <a:r>
              <a:rPr lang="nb-NO" sz="1800" dirty="0" err="1">
                <a:latin typeface="NimbusRomNo9L-Regu"/>
              </a:rPr>
              <a:t>practice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FA2B8D76-527A-4CBC-87B6-CFA1D6982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Soft classification</a:t>
            </a:r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9352321C-B35F-4A17-9CDB-08DC53701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b-NO" sz="1800" b="0" i="0" u="none" strike="noStrike" baseline="0" dirty="0">
                <a:latin typeface="NimbusRomNo9L-Regu"/>
              </a:rPr>
              <a:t>It </a:t>
            </a:r>
            <a:r>
              <a:rPr lang="nb-NO" sz="1800" b="0" i="0" u="none" strike="noStrike" baseline="0" dirty="0" err="1">
                <a:latin typeface="NimbusRomNo9L-Regu"/>
              </a:rPr>
              <a:t>gives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tolerance for the user to act like users from other roles because some roles have quite similar activities.</a:t>
            </a:r>
          </a:p>
          <a:p>
            <a:pPr algn="l"/>
            <a:r>
              <a:rPr lang="en-US" sz="1800" dirty="0">
                <a:latin typeface="NimbusRomNo9L-Regu"/>
              </a:rPr>
              <a:t>T</a:t>
            </a:r>
            <a:r>
              <a:rPr lang="en-US" sz="1800" b="0" i="0" u="none" strike="noStrike" baseline="0" dirty="0">
                <a:latin typeface="NimbusRomNo9L-Regu"/>
              </a:rPr>
              <a:t>he classifier compute the probability of the user’s instance belong to their role class.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If </a:t>
            </a:r>
            <a:r>
              <a:rPr lang="nb-NO" sz="1800" b="0" i="0" u="none" strike="noStrike" baseline="0" dirty="0" err="1">
                <a:latin typeface="NimbusRomNo9L-Regu"/>
              </a:rPr>
              <a:t>the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probability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is above a particular threshold, then it is considered normal.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 Otherwise, it will be considered an anomaly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9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821ABA7-60F4-4E5A-ABA2-74E730D4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Algorithms compared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B498DDD-AD40-4E28-9C93-728E76D1B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/>
          <a:lstStyle/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Multinomial</a:t>
            </a:r>
            <a:r>
              <a:rPr lang="nb-NO" sz="1800" b="0" i="0" u="none" strike="noStrike" baseline="0" dirty="0">
                <a:latin typeface="NimbusRomNo9L-Regu"/>
              </a:rPr>
              <a:t>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(</a:t>
            </a:r>
            <a:r>
              <a:rPr lang="nb-NO" sz="1800" b="0" i="0" u="none" strike="noStrike" baseline="0" dirty="0" err="1">
                <a:latin typeface="NimbusRomNo9L-Regu"/>
              </a:rPr>
              <a:t>multnb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Bernoulli Naive </a:t>
            </a:r>
            <a:r>
              <a:rPr lang="nb-NO" sz="1800" b="0" i="0" u="none" strike="noStrike" baseline="0" dirty="0" err="1">
                <a:latin typeface="NimbusRomNo9L-Regu"/>
              </a:rPr>
              <a:t>Bayes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bernnb</a:t>
            </a:r>
            <a:r>
              <a:rPr lang="nb-NO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nb-NO" sz="1800" b="0" i="0" u="none" strike="noStrike" baseline="0" dirty="0">
                <a:latin typeface="NimbusRomNo9L-Regu"/>
              </a:rPr>
              <a:t>Support </a:t>
            </a:r>
            <a:r>
              <a:rPr lang="en-US" sz="1800" b="0" i="0" u="none" strike="noStrike" baseline="0" dirty="0">
                <a:latin typeface="NimbusRomNo9L-Regu"/>
              </a:rPr>
              <a:t>Vector Machine (</a:t>
            </a:r>
            <a:r>
              <a:rPr lang="en-US" sz="1800" b="0" i="0" u="none" strike="noStrike" baseline="0" dirty="0" err="1">
                <a:latin typeface="NimbusRomNo9L-Regu"/>
              </a:rPr>
              <a:t>svm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Neural Network (</a:t>
            </a:r>
            <a:r>
              <a:rPr lang="en-US" sz="1800" b="0" i="0" u="none" strike="noStrike" baseline="0" dirty="0" err="1">
                <a:latin typeface="NimbusRomNo9L-Regu"/>
              </a:rPr>
              <a:t>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K-Nearest </a:t>
            </a:r>
            <a:r>
              <a:rPr lang="en-US" sz="1800" b="0" i="0" u="none" strike="noStrike" baseline="0" dirty="0" err="1">
                <a:latin typeface="NimbusRomNo9L-Regu"/>
              </a:rPr>
              <a:t>Neighbours</a:t>
            </a:r>
            <a:r>
              <a:rPr lang="en-US" sz="1800" b="0" i="0" u="none" strike="noStrike" baseline="0" dirty="0">
                <a:latin typeface="NimbusRomNo9L-Regu"/>
              </a:rPr>
              <a:t>(</a:t>
            </a:r>
            <a:r>
              <a:rPr lang="en-US" sz="1800" b="0" i="0" u="none" strike="noStrike" baseline="0" dirty="0" err="1">
                <a:latin typeface="NimbusRomNo9L-Regu"/>
              </a:rPr>
              <a:t>knn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Logistic Regression (</a:t>
            </a:r>
            <a:r>
              <a:rPr lang="en-US" sz="1800" b="0" i="0" u="none" strike="noStrike" baseline="0" dirty="0" err="1">
                <a:latin typeface="NimbusRomNo9L-Regu"/>
              </a:rPr>
              <a:t>lr</a:t>
            </a:r>
            <a:r>
              <a:rPr lang="en-US" sz="1800" b="0" i="0" u="none" strike="noStrike" baseline="0" dirty="0">
                <a:latin typeface="NimbusRomNo9L-Regu"/>
              </a:rPr>
              <a:t>),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Random Forest (rf),</a:t>
            </a:r>
          </a:p>
          <a:p>
            <a:pPr algn="l"/>
            <a:r>
              <a:rPr lang="nb-NO" sz="1800" b="0" i="0" u="none" strike="noStrike" baseline="0" dirty="0" err="1">
                <a:latin typeface="NimbusRomNo9L-Regu"/>
              </a:rPr>
              <a:t>Decision</a:t>
            </a:r>
            <a:r>
              <a:rPr lang="nb-NO" sz="1800" b="0" i="0" u="none" strike="noStrike" baseline="0" dirty="0">
                <a:latin typeface="NimbusRomNo9L-Regu"/>
              </a:rPr>
              <a:t> </a:t>
            </a:r>
            <a:r>
              <a:rPr lang="nb-NO" sz="1800" b="0" i="0" u="none" strike="noStrike" baseline="0" dirty="0" err="1">
                <a:latin typeface="NimbusRomNo9L-Regu"/>
              </a:rPr>
              <a:t>Tree</a:t>
            </a:r>
            <a:r>
              <a:rPr lang="nb-NO" sz="1800" b="0" i="0" u="none" strike="noStrike" baseline="0" dirty="0">
                <a:latin typeface="NimbusRomNo9L-Regu"/>
              </a:rPr>
              <a:t> (</a:t>
            </a:r>
            <a:r>
              <a:rPr lang="nb-NO" sz="1800" b="0" i="0" u="none" strike="noStrike" baseline="0" dirty="0" err="1">
                <a:latin typeface="NimbusRomNo9L-Regu"/>
              </a:rPr>
              <a:t>dt</a:t>
            </a:r>
            <a:r>
              <a:rPr lang="nb-NO" sz="1800" b="0" i="0" u="none" strike="noStrike" baseline="0" dirty="0">
                <a:latin typeface="NimbusRomNo9L-Regu"/>
              </a:rPr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4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0B1B-5A15-44B5-9B65-0869B2A7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642" y="204787"/>
            <a:ext cx="3008313" cy="375444"/>
          </a:xfrm>
        </p:spPr>
        <p:txBody>
          <a:bodyPr anchor="b">
            <a:normAutofit fontScale="90000"/>
          </a:bodyPr>
          <a:lstStyle/>
          <a:p>
            <a:r>
              <a:rPr lang="nb-NO" dirty="0" err="1"/>
              <a:t>Performance</a:t>
            </a:r>
            <a:r>
              <a:rPr lang="nb-NO" dirty="0"/>
              <a:t> </a:t>
            </a:r>
            <a:r>
              <a:rPr lang="nb-NO" dirty="0" err="1"/>
              <a:t>measures</a:t>
            </a:r>
            <a:endParaRPr lang="nb-NO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7EFFB-554B-44D0-8F5B-6029E413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9" y="475833"/>
            <a:ext cx="3482121" cy="1870831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1110F43-8C34-4FD8-B0C2-DC76D469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57421" y="648293"/>
            <a:ext cx="3308412" cy="36385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D4750-12F0-4A6D-BF81-61DD0364BBDA}"/>
              </a:ext>
            </a:extLst>
          </p:cNvPr>
          <p:cNvSpPr txBox="1"/>
          <p:nvPr/>
        </p:nvSpPr>
        <p:spPr>
          <a:xfrm>
            <a:off x="708734" y="2354932"/>
            <a:ext cx="49478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OTS-derived-font"/>
              </a:rPr>
              <a:t>Precision, p: Number of </a:t>
            </a:r>
            <a:r>
              <a:rPr lang="en-US" dirty="0">
                <a:latin typeface="OTS-derived-font"/>
              </a:rPr>
              <a:t>instances </a:t>
            </a:r>
            <a:r>
              <a:rPr lang="en-US" sz="1800" b="0" i="0" u="none" strike="noStrike" baseline="0" dirty="0">
                <a:latin typeface="OTS-derived-font"/>
              </a:rPr>
              <a:t>that </a:t>
            </a:r>
            <a:r>
              <a:rPr lang="en-US" dirty="0">
                <a:latin typeface="OTS-derived-font"/>
              </a:rPr>
              <a:t>are labeled </a:t>
            </a:r>
            <a:r>
              <a:rPr lang="en-US" sz="1800" b="0" i="0" u="none" strike="noStrike" baseline="0" dirty="0">
                <a:latin typeface="OTS-derived-font"/>
              </a:rPr>
              <a:t>as </a:t>
            </a:r>
            <a:r>
              <a:rPr lang="en-US" dirty="0" err="1">
                <a:latin typeface="OTS-derived-font"/>
              </a:rPr>
              <a:t>anormaly,how</a:t>
            </a:r>
            <a:r>
              <a:rPr lang="en-US" dirty="0">
                <a:latin typeface="OTS-derived-font"/>
              </a:rPr>
              <a:t> many </a:t>
            </a:r>
            <a:r>
              <a:rPr lang="nb-NO" sz="1800" b="0" i="0" u="none" strike="noStrike" baseline="0" dirty="0" err="1">
                <a:latin typeface="OTS-derived-font"/>
              </a:rPr>
              <a:t>are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actually</a:t>
            </a:r>
            <a:r>
              <a:rPr lang="nb-NO" sz="1800" b="0" i="0" u="none" strike="noStrike" baseline="0" dirty="0">
                <a:latin typeface="OTS-derived-font"/>
              </a:rPr>
              <a:t> </a:t>
            </a:r>
            <a:r>
              <a:rPr lang="nb-NO" sz="1800" b="0" i="0" u="none" strike="noStrike" baseline="0" dirty="0" err="1">
                <a:latin typeface="OTS-derived-font"/>
              </a:rPr>
              <a:t>anomaly</a:t>
            </a:r>
            <a:r>
              <a:rPr lang="nb-NO" sz="1800" b="0" i="0" u="none" strike="noStrike" baseline="0">
                <a:latin typeface="OTS-derived-font"/>
              </a:rPr>
              <a:t>?</a:t>
            </a:r>
            <a:endParaRPr lang="nb-NO" sz="1800" b="0" i="0" u="none" strike="noStrike" baseline="0" dirty="0">
              <a:latin typeface="OTS-derived-font"/>
            </a:endParaRPr>
          </a:p>
          <a:p>
            <a:pPr algn="l"/>
            <a:endParaRPr lang="nb-NO" dirty="0">
              <a:latin typeface="OTS-derived-font"/>
            </a:endParaRPr>
          </a:p>
          <a:p>
            <a:pPr algn="l"/>
            <a:r>
              <a:rPr lang="nb-NO" dirty="0" err="1">
                <a:latin typeface="OTS-derived-font"/>
              </a:rPr>
              <a:t>Recall</a:t>
            </a:r>
            <a:r>
              <a:rPr lang="nb-NO" dirty="0">
                <a:latin typeface="OTS-derived-font"/>
              </a:rPr>
              <a:t>, R: </a:t>
            </a:r>
            <a:r>
              <a:rPr lang="nb-NO" dirty="0" err="1">
                <a:latin typeface="OTS-derived-font"/>
              </a:rPr>
              <a:t>Number</a:t>
            </a:r>
            <a:r>
              <a:rPr lang="nb-NO" dirty="0">
                <a:latin typeface="OTS-derived-font"/>
              </a:rPr>
              <a:t> o</a:t>
            </a:r>
            <a:r>
              <a:rPr lang="en-US" sz="1800" b="0" i="0" u="none" strike="noStrike" baseline="0" dirty="0">
                <a:latin typeface="OTS-derived-font"/>
              </a:rPr>
              <a:t>f all instances that are actually anomaly, how many of those are correctly predicted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76AF0-1EFD-462B-AD97-597BAED86848}"/>
              </a:ext>
            </a:extLst>
          </p:cNvPr>
          <p:cNvSpPr txBox="1"/>
          <p:nvPr/>
        </p:nvSpPr>
        <p:spPr>
          <a:xfrm>
            <a:off x="708734" y="434450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OTS-derived-font"/>
              </a:rPr>
              <a:t>F1 </a:t>
            </a:r>
            <a:r>
              <a:rPr lang="en-US" sz="1800" b="0" i="0" u="none" strike="noStrike" baseline="0" dirty="0" err="1">
                <a:latin typeface="OTS-derived-font"/>
              </a:rPr>
              <a:t>Mesure</a:t>
            </a:r>
            <a:r>
              <a:rPr lang="en-US" sz="1800" b="0" i="0" u="none" strike="noStrike" baseline="0" dirty="0">
                <a:latin typeface="OTS-derived-font"/>
              </a:rPr>
              <a:t>: is the harmonic mean(average) of the precision and recall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2858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F50D-0F85-4EED-91FE-C94628F8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Findings</a:t>
            </a:r>
            <a:endParaRPr lang="nb-NO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966BAC1-7B22-48E6-8D92-27893E205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2878" y="997850"/>
            <a:ext cx="7058244" cy="725753"/>
          </a:xfrm>
        </p:spPr>
        <p:txBody>
          <a:bodyPr>
            <a:normAutofit/>
          </a:bodyPr>
          <a:lstStyle/>
          <a:p>
            <a:r>
              <a:rPr lang="en-US" dirty="0"/>
              <a:t>Hard classification None normalized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3AF23-BF22-4CBC-ACF9-22820327E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01" y="1522014"/>
            <a:ext cx="7884104" cy="3055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4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D082971-3C0D-468C-BD91-B100A8C67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B3F58-138E-4303-8460-F7CA4C534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230721"/>
            <a:ext cx="7407404" cy="33333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9340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534053-64FF-47E3-A10F-9FBD755E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/>
          <a:lstStyle/>
          <a:p>
            <a:r>
              <a:rPr lang="en-US" dirty="0"/>
              <a:t>Soft classification (F1- score)…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F6853B-A596-4B89-B5EC-1E522A5A0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28" y="1869609"/>
            <a:ext cx="7407404" cy="20555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0432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1C88F-C966-470B-9967-45261F6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628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Performance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12AD5-57ED-4C1D-A9D9-5DB83E541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28" y="1200151"/>
            <a:ext cx="7407404" cy="3394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 err="1"/>
              <a:t>G</a:t>
            </a:r>
            <a:r>
              <a:rPr lang="nb-NO" b="0" i="0" u="none" strike="noStrike" baseline="0" dirty="0" err="1"/>
              <a:t>enerally</a:t>
            </a:r>
            <a:r>
              <a:rPr lang="nb-NO" b="0" i="0" u="none" strike="noStrike" baseline="0" dirty="0"/>
              <a:t>, </a:t>
            </a:r>
            <a:r>
              <a:rPr lang="nb-NO" b="0" i="0" u="none" strike="noStrike" baseline="0" dirty="0" err="1"/>
              <a:t>the</a:t>
            </a:r>
            <a:r>
              <a:rPr lang="nb-NO" b="0" i="0" u="none" strike="noStrike" baseline="0" dirty="0"/>
              <a:t> Soft </a:t>
            </a:r>
            <a:r>
              <a:rPr lang="en-US" b="0" i="0" u="none" strike="noStrike" baseline="0" dirty="0"/>
              <a:t>Classification approach achieved better performance than the </a:t>
            </a:r>
            <a:r>
              <a:rPr lang="nb-NO" b="0" i="0" u="none" strike="noStrike" baseline="0" dirty="0"/>
              <a:t>Hard </a:t>
            </a:r>
            <a:r>
              <a:rPr lang="nb-NO" b="0" i="0" u="none" strike="noStrike" baseline="0" dirty="0" err="1"/>
              <a:t>Classification</a:t>
            </a:r>
            <a:r>
              <a:rPr lang="nb-NO" b="0" i="0" u="none" strike="noStrike" baseline="0" dirty="0"/>
              <a:t> </a:t>
            </a:r>
            <a:r>
              <a:rPr lang="nb-NO" b="0" i="0" u="none" strike="noStrike" baseline="0" dirty="0" err="1"/>
              <a:t>approach</a:t>
            </a:r>
            <a:endParaRPr lang="nb-NO" b="0" i="0" u="none" strike="noStrike" baseline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0" i="0" u="none" strike="noStrike" baseline="0" dirty="0"/>
              <a:t>Bernoulli </a:t>
            </a:r>
            <a:r>
              <a:rPr lang="en-US" b="0" i="0" u="none" strike="noStrike" baseline="0" dirty="0"/>
              <a:t>Naive Bayes on the None </a:t>
            </a:r>
            <a:r>
              <a:rPr lang="en-US" b="0" i="0" u="none" strike="noStrike" baseline="0" dirty="0" err="1"/>
              <a:t>Normalised</a:t>
            </a:r>
            <a:r>
              <a:rPr lang="en-US" b="0" i="0" u="none" strike="noStrike" baseline="0" dirty="0"/>
              <a:t> data performed better with an F1-score </a:t>
            </a:r>
            <a:r>
              <a:rPr lang="nb-NO" b="0" i="0" u="none" strike="noStrike" baseline="0" dirty="0" err="1"/>
              <a:t>of</a:t>
            </a:r>
            <a:r>
              <a:rPr lang="nb-NO" b="0" i="0" u="none" strike="noStrike" baseline="0" dirty="0"/>
              <a:t> 0.893.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707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A1334-6B88-43BC-BBA1-DD566F18A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226"/>
            <a:ext cx="8316913" cy="44703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38946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C8997B3-0C12-4ADF-81CF-4EDC52F5EE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78168"/>
              </p:ext>
            </p:extLst>
          </p:nvPr>
        </p:nvGraphicFramePr>
        <p:xfrm>
          <a:off x="2189458" y="204788"/>
          <a:ext cx="4765084" cy="438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96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AD94-AFBF-4DCA-9F2E-C3F4B3E11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Future</a:t>
            </a:r>
            <a:r>
              <a:rPr lang="nb-NO" dirty="0"/>
              <a:t> </a:t>
            </a:r>
            <a:r>
              <a:rPr lang="nb-NO" dirty="0" err="1"/>
              <a:t>works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F18B-013B-47D3-BB09-3BF4ED100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future works on further processing the anomalies to detect malicious activities.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Additional, as labeled real data can be difficult to get, it is also important to compare unsupervised methods for the detection of anomalies and maliciousness in the context of big data.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013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C6A10E-0655-4310-9A3B-C4D879A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" y="0"/>
            <a:ext cx="9016409" cy="5143500"/>
          </a:xfrm>
          <a:prstGeom prst="rect">
            <a:avLst/>
          </a:prstGeom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1261533" y="2999477"/>
            <a:ext cx="6722100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PROSPER K. YENG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PhD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Candidate</a:t>
            </a:r>
            <a:endParaRPr lang="nb-NO" sz="21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Norwegian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sz="2100" b="1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nb-NO" sz="21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Science and Technology</a:t>
            </a:r>
          </a:p>
          <a:p>
            <a:pPr algn="ctr" defTabSz="342900" eaLnBrk="1" hangingPunct="1">
              <a:spcBef>
                <a:spcPct val="50000"/>
              </a:spcBef>
              <a:defRPr/>
            </a:pPr>
            <a:r>
              <a:rPr lang="nb-NO" sz="20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  <a:ea typeface="+mn-ea"/>
                <a:cs typeface="+mn-cs"/>
              </a:rPr>
              <a:t>E-mail: Prosper.Yeng@ntnu.no</a:t>
            </a:r>
            <a:endParaRPr lang="en-US" sz="2000" b="1" dirty="0">
              <a:ln w="12700">
                <a:solidFill>
                  <a:srgbClr val="15718F">
                    <a:lumMod val="50000"/>
                  </a:srgbClr>
                </a:solidFill>
                <a:prstDash val="solid"/>
              </a:ln>
              <a:pattFill prst="narHorz">
                <a:fgClr>
                  <a:srgbClr val="15718F"/>
                </a:fgClr>
                <a:bgClr>
                  <a:srgbClr val="15718F">
                    <a:lumMod val="40000"/>
                    <a:lumOff val="60000"/>
                  </a:srgbClr>
                </a:bgClr>
              </a:pattFill>
              <a:effectLst>
                <a:innerShdw blurRad="177800">
                  <a:srgbClr val="15718F">
                    <a:lumMod val="50000"/>
                  </a:srgbClr>
                </a:innerShdw>
              </a:effectLst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7187" y="1644477"/>
            <a:ext cx="6640087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42900">
              <a:defRPr/>
            </a:pPr>
            <a:r>
              <a:rPr lang="en-US" sz="405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Thank You For Your Attention!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3497" y="2297587"/>
            <a:ext cx="2339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US" sz="3600" b="1" dirty="0">
                <a:ln w="12700">
                  <a:solidFill>
                    <a:srgbClr val="15718F">
                      <a:lumMod val="50000"/>
                    </a:srgbClr>
                  </a:solidFill>
                  <a:prstDash val="solid"/>
                </a:ln>
                <a:pattFill prst="narHorz">
                  <a:fgClr>
                    <a:srgbClr val="15718F"/>
                  </a:fgClr>
                  <a:bgClr>
                    <a:srgbClr val="15718F">
                      <a:lumMod val="40000"/>
                      <a:lumOff val="60000"/>
                    </a:srgbClr>
                  </a:bgClr>
                </a:pattFill>
                <a:effectLst>
                  <a:innerShdw blurRad="177800">
                    <a:srgbClr val="15718F">
                      <a:lumMod val="50000"/>
                    </a:srgbClr>
                  </a:innerShdw>
                </a:effectLst>
                <a:latin typeface="Calibri"/>
              </a:rPr>
              <a:t>Questions?</a:t>
            </a:r>
            <a:endParaRPr lang="en-GB" sz="3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2375" y="4767263"/>
            <a:ext cx="647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b-NO"/>
            </a:defPPr>
            <a:lvl1pPr marL="0" algn="l" defTabSz="457200" rtl="0" eaLnBrk="1" latinLnBrk="0" hangingPunct="1">
              <a:defRPr sz="675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42900">
              <a:defRPr/>
            </a:pPr>
            <a:fld id="{92C9B8CC-EA24-49DD-9947-63E76A76BEE2}" type="datetime1">
              <a:rPr lang="en-US" smtClean="0"/>
              <a:pPr defTabSz="342900">
                <a:defRPr/>
              </a:pPr>
              <a:t>11/27/2020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24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E58EFB-6368-4C2D-925F-42F906A73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3" y="50800"/>
            <a:ext cx="6959226" cy="471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194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99848-FB2C-470F-9B03-FE96A63A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1" y="1084709"/>
            <a:ext cx="6532496" cy="36418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061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8D62CB-D5DF-433C-854C-3712D2637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79502"/>
            <a:ext cx="8316913" cy="46574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790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6E10-B98D-43B6-8750-4379800C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the</a:t>
            </a:r>
            <a:r>
              <a:rPr lang="nb-NO" dirty="0"/>
              <a:t> goal and </a:t>
            </a:r>
            <a:r>
              <a:rPr lang="nb-NO" dirty="0" err="1"/>
              <a:t>Why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437610F-B3AD-4722-BF47-6C058C31B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1" y="1600941"/>
            <a:ext cx="3667845" cy="2156558"/>
          </a:xfrm>
          <a:prstGeom prst="rect">
            <a:avLst/>
          </a:prstGeom>
          <a:noFill/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1D6E461-9A17-46F3-83E1-E219A3EA9D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91747" y="1649934"/>
            <a:ext cx="3673475" cy="2322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8E5541-DAE3-49F2-AF36-2DE978992101}"/>
              </a:ext>
            </a:extLst>
          </p:cNvPr>
          <p:cNvSpPr txBox="1"/>
          <p:nvPr/>
        </p:nvSpPr>
        <p:spPr>
          <a:xfrm>
            <a:off x="5433134" y="1902835"/>
            <a:ext cx="23229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00FF00"/>
                </a:highlight>
              </a:rPr>
              <a:t>Firewalls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00FF00"/>
                </a:highlight>
              </a:rPr>
              <a:t>DMZs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00FF00"/>
                </a:highlight>
              </a:rPr>
              <a:t>IDS/IPS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00FF00"/>
                </a:highlight>
              </a:rPr>
              <a:t>Antivirus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00FF00"/>
                </a:highlight>
              </a:rPr>
              <a:t>Other Technologies</a:t>
            </a:r>
          </a:p>
          <a:p>
            <a:endParaRPr lang="en-US" sz="1050" dirty="0">
              <a:highlight>
                <a:srgbClr val="00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B01444-CF29-4EEE-B793-A87A5E448E3C}"/>
              </a:ext>
            </a:extLst>
          </p:cNvPr>
          <p:cNvSpPr txBox="1"/>
          <p:nvPr/>
        </p:nvSpPr>
        <p:spPr>
          <a:xfrm>
            <a:off x="2256483" y="4344204"/>
            <a:ext cx="6246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800" dirty="0"/>
              <a:t>More </a:t>
            </a:r>
            <a:r>
              <a:rPr lang="nb-NO" sz="1800" dirty="0" err="1"/>
              <a:t>attention</a:t>
            </a:r>
            <a:r>
              <a:rPr lang="nb-NO" sz="1800" dirty="0"/>
              <a:t> </a:t>
            </a:r>
            <a:r>
              <a:rPr lang="nb-NO" sz="1800" dirty="0" err="1"/>
              <a:t>on</a:t>
            </a:r>
            <a:r>
              <a:rPr lang="nb-NO" sz="1800" dirty="0"/>
              <a:t> </a:t>
            </a:r>
            <a:r>
              <a:rPr lang="nb-NO" sz="1800" dirty="0" err="1"/>
              <a:t>tech</a:t>
            </a:r>
            <a:r>
              <a:rPr lang="nb-NO" sz="1800" dirty="0"/>
              <a:t>. </a:t>
            </a:r>
            <a:r>
              <a:rPr lang="nb-NO" sz="1800" dirty="0" err="1"/>
              <a:t>measures</a:t>
            </a:r>
            <a:r>
              <a:rPr lang="nb-NO" sz="1800" dirty="0"/>
              <a:t> </a:t>
            </a:r>
            <a:r>
              <a:rPr lang="nb-NO" sz="1800" dirty="0" err="1"/>
              <a:t>than</a:t>
            </a:r>
            <a:r>
              <a:rPr lang="nb-NO" sz="1800" dirty="0"/>
              <a:t> </a:t>
            </a:r>
            <a:r>
              <a:rPr lang="nb-NO" sz="1800" dirty="0" err="1"/>
              <a:t>the</a:t>
            </a:r>
            <a:r>
              <a:rPr lang="nb-NO" sz="1800" dirty="0"/>
              <a:t> human </a:t>
            </a:r>
            <a:r>
              <a:rPr lang="nb-NO" sz="1800" dirty="0" err="1"/>
              <a:t>firewall</a:t>
            </a:r>
            <a:r>
              <a:rPr lang="nb-NO" sz="1800" dirty="0"/>
              <a:t>!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8793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6E2A4-15A7-4396-A99A-11DB002E1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551" y="205979"/>
            <a:ext cx="7407404" cy="857250"/>
          </a:xfrm>
        </p:spPr>
        <p:txBody>
          <a:bodyPr anchor="ctr">
            <a:normAutofit/>
          </a:bodyPr>
          <a:lstStyle/>
          <a:p>
            <a:r>
              <a:rPr lang="nb-NO" sz="3300" err="1"/>
              <a:t>What</a:t>
            </a:r>
            <a:r>
              <a:rPr lang="nb-NO" sz="3300"/>
              <a:t> is </a:t>
            </a:r>
            <a:r>
              <a:rPr lang="nb-NO" sz="3300" err="1"/>
              <a:t>the</a:t>
            </a:r>
            <a:r>
              <a:rPr lang="nb-NO" sz="3300"/>
              <a:t> </a:t>
            </a:r>
            <a:r>
              <a:rPr lang="nb-NO" sz="3300" err="1"/>
              <a:t>objective</a:t>
            </a:r>
            <a:r>
              <a:rPr lang="nb-NO" sz="3300"/>
              <a:t> </a:t>
            </a:r>
            <a:r>
              <a:rPr lang="nb-NO" sz="3300" err="1"/>
              <a:t>of</a:t>
            </a:r>
            <a:r>
              <a:rPr lang="nb-NO" sz="3300"/>
              <a:t> </a:t>
            </a:r>
            <a:r>
              <a:rPr lang="nb-NO" sz="3300" err="1"/>
              <a:t>this</a:t>
            </a:r>
            <a:r>
              <a:rPr lang="nb-NO" sz="3300"/>
              <a:t> </a:t>
            </a:r>
            <a:r>
              <a:rPr lang="nb-NO" sz="3300" err="1"/>
              <a:t>paper</a:t>
            </a:r>
            <a:r>
              <a:rPr lang="nb-NO" sz="330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50E28-5C86-4622-AFB5-E64309760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712" y="1200151"/>
            <a:ext cx="3667845" cy="3394472"/>
          </a:xfrm>
        </p:spPr>
        <p:txBody>
          <a:bodyPr>
            <a:normAutofit/>
          </a:bodyPr>
          <a:lstStyle/>
          <a:p>
            <a:r>
              <a:rPr lang="nb-NO" dirty="0"/>
              <a:t>To </a:t>
            </a:r>
            <a:r>
              <a:rPr lang="nb-NO" dirty="0" err="1"/>
              <a:t>compare</a:t>
            </a:r>
            <a:r>
              <a:rPr lang="nb-NO" dirty="0"/>
              <a:t> </a:t>
            </a:r>
            <a:r>
              <a:rPr lang="nb-NO" dirty="0" err="1"/>
              <a:t>machine</a:t>
            </a:r>
            <a:r>
              <a:rPr lang="nb-NO" dirty="0"/>
              <a:t> </a:t>
            </a:r>
            <a:r>
              <a:rPr lang="nb-NO" dirty="0" err="1"/>
              <a:t>learning</a:t>
            </a:r>
            <a:r>
              <a:rPr lang="nb-NO" dirty="0"/>
              <a:t> </a:t>
            </a:r>
            <a:r>
              <a:rPr lang="nb-NO" dirty="0" err="1"/>
              <a:t>classification</a:t>
            </a:r>
            <a:r>
              <a:rPr lang="nb-NO" dirty="0"/>
              <a:t> </a:t>
            </a:r>
            <a:r>
              <a:rPr lang="nb-NO" dirty="0" err="1"/>
              <a:t>methods</a:t>
            </a:r>
            <a:r>
              <a:rPr lang="nb-NO" dirty="0"/>
              <a:t> </a:t>
            </a:r>
            <a:r>
              <a:rPr lang="nb-NO" dirty="0" err="1"/>
              <a:t>towards</a:t>
            </a:r>
            <a:r>
              <a:rPr lang="nb-NO" dirty="0"/>
              <a:t> </a:t>
            </a:r>
            <a:r>
              <a:rPr lang="nb-NO" dirty="0" err="1"/>
              <a:t>anaysing</a:t>
            </a:r>
            <a:r>
              <a:rPr lang="nb-NO" dirty="0"/>
              <a:t> </a:t>
            </a:r>
            <a:r>
              <a:rPr lang="nb-NO" dirty="0" err="1"/>
              <a:t>healthcare</a:t>
            </a:r>
            <a:r>
              <a:rPr lang="nb-NO" dirty="0"/>
              <a:t>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practice</a:t>
            </a:r>
            <a:r>
              <a:rPr lang="nb-NO" dirty="0"/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E5FE2-82E3-4A1C-B149-468B0BC194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05712" y="1505881"/>
            <a:ext cx="3673943" cy="2783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647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EE393D-AC61-4ED8-9BA0-A37A9F47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523" y="205979"/>
            <a:ext cx="7407404" cy="857250"/>
          </a:xfrm>
        </p:spPr>
        <p:txBody>
          <a:bodyPr anchor="ctr">
            <a:normAutofit fontScale="90000"/>
          </a:bodyPr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healthcare</a:t>
            </a:r>
            <a:r>
              <a:rPr lang="nb-NO" dirty="0"/>
              <a:t>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practice</a:t>
            </a:r>
            <a:r>
              <a:rPr lang="nb-NO" dirty="0"/>
              <a:t>?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3D8F4D-2566-452A-A928-7C38CC19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76" y="1151335"/>
            <a:ext cx="3766918" cy="479822"/>
          </a:xfrm>
        </p:spPr>
        <p:txBody>
          <a:bodyPr/>
          <a:lstStyle/>
          <a:p>
            <a:r>
              <a:rPr lang="en-US" dirty="0"/>
              <a:t>Healthcare: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656EF3D-3121-42E5-B65C-4386EA959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676" y="1631156"/>
            <a:ext cx="3766918" cy="2963466"/>
          </a:xfrm>
        </p:spPr>
        <p:txBody>
          <a:bodyPr/>
          <a:lstStyle/>
          <a:p>
            <a:r>
              <a:rPr lang="en-US" dirty="0"/>
              <a:t>Behaviors required to put up by healthcare staff in order to comply with CIA requirements of information systems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5AF9C55-A877-49E7-89BF-6DF677620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7502" y="1151335"/>
            <a:ext cx="3812218" cy="479822"/>
          </a:xfrm>
        </p:spPr>
        <p:txBody>
          <a:bodyPr/>
          <a:lstStyle/>
          <a:p>
            <a:r>
              <a:rPr lang="en-US" dirty="0"/>
              <a:t>Big data context: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C8462-49F7-48CA-88AC-FDCE42240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57502" y="1631156"/>
            <a:ext cx="3812219" cy="296346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dirty="0"/>
              <a:t>Traces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’ </a:t>
            </a:r>
            <a:r>
              <a:rPr lang="nb-NO" dirty="0" err="1"/>
              <a:t>electronic</a:t>
            </a:r>
            <a:r>
              <a:rPr lang="nb-NO" dirty="0"/>
              <a:t> </a:t>
            </a:r>
            <a:r>
              <a:rPr lang="nb-NO" dirty="0" err="1"/>
              <a:t>accesses</a:t>
            </a:r>
            <a:r>
              <a:rPr lang="nb-NO" dirty="0"/>
              <a:t> (logs)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reconstructed</a:t>
            </a:r>
            <a:r>
              <a:rPr lang="nb-NO" dirty="0"/>
              <a:t> to form </a:t>
            </a:r>
            <a:r>
              <a:rPr lang="nb-NO" dirty="0" err="1"/>
              <a:t>individuals</a:t>
            </a:r>
            <a:r>
              <a:rPr lang="nb-NO" dirty="0"/>
              <a:t> </a:t>
            </a:r>
            <a:r>
              <a:rPr lang="nb-NO" dirty="0" err="1"/>
              <a:t>unique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 </a:t>
            </a:r>
            <a:r>
              <a:rPr lang="nb-NO" dirty="0" err="1"/>
              <a:t>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80689DC4604549A2A498227D456267" ma:contentTypeVersion="10" ma:contentTypeDescription="Create a new document." ma:contentTypeScope="" ma:versionID="05e5211a3715bc9554078c5dbe3df1fc">
  <xsd:schema xmlns:xsd="http://www.w3.org/2001/XMLSchema" xmlns:xs="http://www.w3.org/2001/XMLSchema" xmlns:p="http://schemas.microsoft.com/office/2006/metadata/properties" xmlns:ns3="02d06fb2-85c0-4199-87bc-e19221630b4b" xmlns:ns4="0be7b024-66e6-45c4-94cf-28fea55868a7" targetNamespace="http://schemas.microsoft.com/office/2006/metadata/properties" ma:root="true" ma:fieldsID="c7a8f4cf4bad06805ebf1f33a870b537" ns3:_="" ns4:_="">
    <xsd:import namespace="02d06fb2-85c0-4199-87bc-e19221630b4b"/>
    <xsd:import namespace="0be7b024-66e6-45c4-94cf-28fea55868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d06fb2-85c0-4199-87bc-e19221630b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7b024-66e6-45c4-94cf-28fea55868a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980340-FDC1-4510-8847-C9CB87ADAEA3}">
  <ds:schemaRefs>
    <ds:schemaRef ds:uri="http://schemas.microsoft.com/office/2006/metadata/properties"/>
    <ds:schemaRef ds:uri="02d06fb2-85c0-4199-87bc-e19221630b4b"/>
    <ds:schemaRef ds:uri="http://purl.org/dc/terms/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34175D-E199-4A4C-9E65-53A8EC820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d06fb2-85c0-4199-87bc-e19221630b4b"/>
    <ds:schemaRef ds:uri="0be7b024-66e6-45c4-94cf-28fea55868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B24F22-BA22-4EEB-AB56-99A5E2404C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Microsoft Office PowerPoint</Application>
  <PresentationFormat>On-screen Show (16:9)</PresentationFormat>
  <Paragraphs>100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NimbusRomNo9L-Regu</vt:lpstr>
      <vt:lpstr>OTS-derived-font</vt:lpstr>
      <vt:lpstr>Times New Roman</vt:lpstr>
      <vt:lpstr>Office-tema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What is the goal and Why?</vt:lpstr>
      <vt:lpstr>What is the objective of this paper?</vt:lpstr>
      <vt:lpstr>What is healthcare security practice?</vt:lpstr>
      <vt:lpstr>What is the Scope Research Question and contribution?</vt:lpstr>
      <vt:lpstr>Method: Data simulation (Normal data)</vt:lpstr>
      <vt:lpstr>Security requirement in EHR</vt:lpstr>
      <vt:lpstr>PowerPoint Presentation</vt:lpstr>
      <vt:lpstr>PowerPoint Presentation</vt:lpstr>
      <vt:lpstr>PowerPoint Presentation</vt:lpstr>
      <vt:lpstr>Inpatient flow</vt:lpstr>
      <vt:lpstr>EHR rules by the healthcae code of conduct in  Norway:</vt:lpstr>
      <vt:lpstr>Attributes and features</vt:lpstr>
      <vt:lpstr>Abnormal data simulation</vt:lpstr>
      <vt:lpstr>Data Processing cont...</vt:lpstr>
      <vt:lpstr>Data Processing cont...</vt:lpstr>
      <vt:lpstr>Role classification model</vt:lpstr>
      <vt:lpstr>Anomaly Detection</vt:lpstr>
      <vt:lpstr>Algorithms compared</vt:lpstr>
      <vt:lpstr>Performance measures</vt:lpstr>
      <vt:lpstr>Findings</vt:lpstr>
      <vt:lpstr>Soft classification (F1- score)</vt:lpstr>
      <vt:lpstr>Soft classification (F1- score)…</vt:lpstr>
      <vt:lpstr>Performance</vt:lpstr>
      <vt:lpstr>PowerPoint Presentation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Prosper Yeng</dc:creator>
  <cp:lastModifiedBy>Prosper Yeng</cp:lastModifiedBy>
  <cp:revision>1</cp:revision>
  <dcterms:created xsi:type="dcterms:W3CDTF">2020-11-27T08:41:14Z</dcterms:created>
  <dcterms:modified xsi:type="dcterms:W3CDTF">2020-11-27T08:58:52Z</dcterms:modified>
</cp:coreProperties>
</file>